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8"/>
  </p:notesMasterIdLst>
  <p:sldIdLst>
    <p:sldId id="256" r:id="rId2"/>
    <p:sldId id="286" r:id="rId3"/>
    <p:sldId id="287" r:id="rId4"/>
    <p:sldId id="288" r:id="rId5"/>
    <p:sldId id="289" r:id="rId6"/>
    <p:sldId id="290" r:id="rId7"/>
  </p:sldIdLst>
  <p:sldSz cx="9144000" cy="5143500" type="screen16x9"/>
  <p:notesSz cx="6858000" cy="9144000"/>
  <p:embeddedFontLst>
    <p:embeddedFont>
      <p:font typeface="Merriweather" panose="00000500000000000000" pitchFamily="2" charset="0"/>
      <p:regular r:id="rId9"/>
      <p:bold r:id="rId10"/>
      <p:italic r:id="rId11"/>
      <p:boldItalic r:id="rId12"/>
    </p:embeddedFont>
    <p:embeddedFont>
      <p:font typeface="Roboto" panose="02000000000000000000" pitchFamily="2" charset="0"/>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874" y="8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font" Target="fonts/font5.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4.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8.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3.fntdata"/><Relationship Id="rId5" Type="http://schemas.openxmlformats.org/officeDocument/2006/relationships/slide" Target="slides/slide4.xml"/><Relationship Id="rId15" Type="http://schemas.openxmlformats.org/officeDocument/2006/relationships/font" Target="fonts/font7.fntdata"/><Relationship Id="rId10" Type="http://schemas.openxmlformats.org/officeDocument/2006/relationships/font" Target="fonts/font2.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114bcca9f89_0_2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3" name="Google Shape;243;g114bcca9f89_0_2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123c0ad899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123c0ad899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g123c0ad8991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 name="Google Shape;256;g123c0ad8991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123c0ad8991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123c0ad899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123c0ad8991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123c0ad8991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125"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1" name="Google Shape;11;p2"/>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2" name="Google Shape;12;p2"/>
          <p:cNvSpPr txBox="1">
            <a:spLocks noGrp="1"/>
          </p:cNvSpPr>
          <p:nvPr>
            <p:ph type="subTitle" idx="1"/>
          </p:nvPr>
        </p:nvSpPr>
        <p:spPr>
          <a:xfrm>
            <a:off x="311700" y="1878560"/>
            <a:ext cx="4242600" cy="7383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2"/>
              </a:buClr>
              <a:buSzPts val="1600"/>
              <a:buNone/>
              <a:defRPr sz="1600">
                <a:solidFill>
                  <a:schemeClr val="lt2"/>
                </a:solidFill>
              </a:defRPr>
            </a:lvl1pPr>
            <a:lvl2pPr lvl="1">
              <a:lnSpc>
                <a:spcPct val="100000"/>
              </a:lnSpc>
              <a:spcBef>
                <a:spcPts val="0"/>
              </a:spcBef>
              <a:spcAft>
                <a:spcPts val="0"/>
              </a:spcAft>
              <a:buClr>
                <a:schemeClr val="lt2"/>
              </a:buClr>
              <a:buSzPts val="1600"/>
              <a:buNone/>
              <a:defRPr sz="1600">
                <a:solidFill>
                  <a:schemeClr val="lt2"/>
                </a:solidFill>
              </a:defRPr>
            </a:lvl2pPr>
            <a:lvl3pPr lvl="2">
              <a:lnSpc>
                <a:spcPct val="100000"/>
              </a:lnSpc>
              <a:spcBef>
                <a:spcPts val="0"/>
              </a:spcBef>
              <a:spcAft>
                <a:spcPts val="0"/>
              </a:spcAft>
              <a:buClr>
                <a:schemeClr val="lt2"/>
              </a:buClr>
              <a:buSzPts val="1600"/>
              <a:buNone/>
              <a:defRPr sz="1600">
                <a:solidFill>
                  <a:schemeClr val="lt2"/>
                </a:solidFill>
              </a:defRPr>
            </a:lvl3pPr>
            <a:lvl4pPr lvl="3">
              <a:lnSpc>
                <a:spcPct val="100000"/>
              </a:lnSpc>
              <a:spcBef>
                <a:spcPts val="0"/>
              </a:spcBef>
              <a:spcAft>
                <a:spcPts val="0"/>
              </a:spcAft>
              <a:buClr>
                <a:schemeClr val="lt2"/>
              </a:buClr>
              <a:buSzPts val="1600"/>
              <a:buNone/>
              <a:defRPr sz="1600">
                <a:solidFill>
                  <a:schemeClr val="lt2"/>
                </a:solidFill>
              </a:defRPr>
            </a:lvl4pPr>
            <a:lvl5pPr lvl="4">
              <a:lnSpc>
                <a:spcPct val="100000"/>
              </a:lnSpc>
              <a:spcBef>
                <a:spcPts val="0"/>
              </a:spcBef>
              <a:spcAft>
                <a:spcPts val="0"/>
              </a:spcAft>
              <a:buClr>
                <a:schemeClr val="lt2"/>
              </a:buClr>
              <a:buSzPts val="1600"/>
              <a:buNone/>
              <a:defRPr sz="1600">
                <a:solidFill>
                  <a:schemeClr val="lt2"/>
                </a:solidFill>
              </a:defRPr>
            </a:lvl5pPr>
            <a:lvl6pPr lvl="5">
              <a:lnSpc>
                <a:spcPct val="100000"/>
              </a:lnSpc>
              <a:spcBef>
                <a:spcPts val="0"/>
              </a:spcBef>
              <a:spcAft>
                <a:spcPts val="0"/>
              </a:spcAft>
              <a:buClr>
                <a:schemeClr val="lt2"/>
              </a:buClr>
              <a:buSzPts val="1600"/>
              <a:buNone/>
              <a:defRPr sz="1600">
                <a:solidFill>
                  <a:schemeClr val="lt2"/>
                </a:solidFill>
              </a:defRPr>
            </a:lvl6pPr>
            <a:lvl7pPr lvl="6">
              <a:lnSpc>
                <a:spcPct val="100000"/>
              </a:lnSpc>
              <a:spcBef>
                <a:spcPts val="0"/>
              </a:spcBef>
              <a:spcAft>
                <a:spcPts val="0"/>
              </a:spcAft>
              <a:buClr>
                <a:schemeClr val="lt2"/>
              </a:buClr>
              <a:buSzPts val="1600"/>
              <a:buNone/>
              <a:defRPr sz="1600">
                <a:solidFill>
                  <a:schemeClr val="lt2"/>
                </a:solidFill>
              </a:defRPr>
            </a:lvl7pPr>
            <a:lvl8pPr lvl="7">
              <a:lnSpc>
                <a:spcPct val="100000"/>
              </a:lnSpc>
              <a:spcBef>
                <a:spcPts val="0"/>
              </a:spcBef>
              <a:spcAft>
                <a:spcPts val="0"/>
              </a:spcAft>
              <a:buClr>
                <a:schemeClr val="lt2"/>
              </a:buClr>
              <a:buSzPts val="1600"/>
              <a:buNone/>
              <a:defRPr sz="1600">
                <a:solidFill>
                  <a:schemeClr val="lt2"/>
                </a:solidFill>
              </a:defRPr>
            </a:lvl8pPr>
            <a:lvl9pPr lvl="8">
              <a:lnSpc>
                <a:spcPct val="100000"/>
              </a:lnSpc>
              <a:spcBef>
                <a:spcPts val="0"/>
              </a:spcBef>
              <a:spcAft>
                <a:spcPts val="0"/>
              </a:spcAft>
              <a:buClr>
                <a:schemeClr val="lt2"/>
              </a:buClr>
              <a:buSzPts val="1600"/>
              <a:buNone/>
              <a:defRPr sz="1600">
                <a:solidFill>
                  <a:schemeClr val="lt2"/>
                </a:solidFill>
              </a:defRPr>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dk1"/>
        </a:solidFill>
        <a:effectLst/>
      </p:bgPr>
    </p:bg>
    <p:spTree>
      <p:nvGrpSpPr>
        <p:cNvPr id="1" name="Shape 54"/>
        <p:cNvGrpSpPr/>
        <p:nvPr/>
      </p:nvGrpSpPr>
      <p:grpSpPr>
        <a:xfrm>
          <a:off x="0" y="0"/>
          <a:ext cx="0" cy="0"/>
          <a:chOff x="0" y="0"/>
          <a:chExt cx="0" cy="0"/>
        </a:xfrm>
      </p:grpSpPr>
      <p:sp>
        <p:nvSpPr>
          <p:cNvPr id="55" name="Google Shape;55;p11"/>
          <p:cNvSpPr txBox="1">
            <a:spLocks noGrp="1"/>
          </p:cNvSpPr>
          <p:nvPr>
            <p:ph type="title" hasCustomPrompt="1"/>
          </p:nvPr>
        </p:nvSpPr>
        <p:spPr>
          <a:xfrm>
            <a:off x="311750" y="831175"/>
            <a:ext cx="5334900" cy="12447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10000"/>
              <a:buNone/>
              <a:defRPr sz="10000">
                <a:solidFill>
                  <a:schemeClr val="lt1"/>
                </a:solidFill>
              </a:defRPr>
            </a:lvl1pPr>
            <a:lvl2pPr lvl="1">
              <a:spcBef>
                <a:spcPts val="0"/>
              </a:spcBef>
              <a:spcAft>
                <a:spcPts val="0"/>
              </a:spcAft>
              <a:buClr>
                <a:schemeClr val="lt1"/>
              </a:buClr>
              <a:buSzPts val="10000"/>
              <a:buNone/>
              <a:defRPr sz="10000">
                <a:solidFill>
                  <a:schemeClr val="lt1"/>
                </a:solidFill>
              </a:defRPr>
            </a:lvl2pPr>
            <a:lvl3pPr lvl="2">
              <a:spcBef>
                <a:spcPts val="0"/>
              </a:spcBef>
              <a:spcAft>
                <a:spcPts val="0"/>
              </a:spcAft>
              <a:buClr>
                <a:schemeClr val="lt1"/>
              </a:buClr>
              <a:buSzPts val="10000"/>
              <a:buNone/>
              <a:defRPr sz="10000">
                <a:solidFill>
                  <a:schemeClr val="lt1"/>
                </a:solidFill>
              </a:defRPr>
            </a:lvl3pPr>
            <a:lvl4pPr lvl="3">
              <a:spcBef>
                <a:spcPts val="0"/>
              </a:spcBef>
              <a:spcAft>
                <a:spcPts val="0"/>
              </a:spcAft>
              <a:buClr>
                <a:schemeClr val="lt1"/>
              </a:buClr>
              <a:buSzPts val="10000"/>
              <a:buNone/>
              <a:defRPr sz="10000">
                <a:solidFill>
                  <a:schemeClr val="lt1"/>
                </a:solidFill>
              </a:defRPr>
            </a:lvl4pPr>
            <a:lvl5pPr lvl="4">
              <a:spcBef>
                <a:spcPts val="0"/>
              </a:spcBef>
              <a:spcAft>
                <a:spcPts val="0"/>
              </a:spcAft>
              <a:buClr>
                <a:schemeClr val="lt1"/>
              </a:buClr>
              <a:buSzPts val="10000"/>
              <a:buNone/>
              <a:defRPr sz="10000">
                <a:solidFill>
                  <a:schemeClr val="lt1"/>
                </a:solidFill>
              </a:defRPr>
            </a:lvl5pPr>
            <a:lvl6pPr lvl="5">
              <a:spcBef>
                <a:spcPts val="0"/>
              </a:spcBef>
              <a:spcAft>
                <a:spcPts val="0"/>
              </a:spcAft>
              <a:buClr>
                <a:schemeClr val="lt1"/>
              </a:buClr>
              <a:buSzPts val="10000"/>
              <a:buNone/>
              <a:defRPr sz="10000">
                <a:solidFill>
                  <a:schemeClr val="lt1"/>
                </a:solidFill>
              </a:defRPr>
            </a:lvl6pPr>
            <a:lvl7pPr lvl="6">
              <a:spcBef>
                <a:spcPts val="0"/>
              </a:spcBef>
              <a:spcAft>
                <a:spcPts val="0"/>
              </a:spcAft>
              <a:buClr>
                <a:schemeClr val="lt1"/>
              </a:buClr>
              <a:buSzPts val="10000"/>
              <a:buNone/>
              <a:defRPr sz="10000">
                <a:solidFill>
                  <a:schemeClr val="lt1"/>
                </a:solidFill>
              </a:defRPr>
            </a:lvl7pPr>
            <a:lvl8pPr lvl="7">
              <a:spcBef>
                <a:spcPts val="0"/>
              </a:spcBef>
              <a:spcAft>
                <a:spcPts val="0"/>
              </a:spcAft>
              <a:buClr>
                <a:schemeClr val="lt1"/>
              </a:buClr>
              <a:buSzPts val="10000"/>
              <a:buNone/>
              <a:defRPr sz="10000">
                <a:solidFill>
                  <a:schemeClr val="lt1"/>
                </a:solidFill>
              </a:defRPr>
            </a:lvl8pPr>
            <a:lvl9pPr lvl="8">
              <a:spcBef>
                <a:spcPts val="0"/>
              </a:spcBef>
              <a:spcAft>
                <a:spcPts val="0"/>
              </a:spcAft>
              <a:buClr>
                <a:schemeClr val="lt1"/>
              </a:buClr>
              <a:buSzPts val="10000"/>
              <a:buNone/>
              <a:defRPr sz="10000">
                <a:solidFill>
                  <a:schemeClr val="lt1"/>
                </a:solidFill>
              </a:defRPr>
            </a:lvl9pPr>
          </a:lstStyle>
          <a:p>
            <a:r>
              <a:t>xx%</a:t>
            </a:r>
          </a:p>
        </p:txBody>
      </p:sp>
      <p:sp>
        <p:nvSpPr>
          <p:cNvPr id="56" name="Google Shape;56;p11"/>
          <p:cNvSpPr txBox="1">
            <a:spLocks noGrp="1"/>
          </p:cNvSpPr>
          <p:nvPr>
            <p:ph type="body" idx="1"/>
          </p:nvPr>
        </p:nvSpPr>
        <p:spPr>
          <a:xfrm>
            <a:off x="311700" y="2121425"/>
            <a:ext cx="5334900" cy="942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57" name="Google Shape;5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8"/>
        <p:cNvGrpSpPr/>
        <p:nvPr/>
      </p:nvGrpSpPr>
      <p:grpSpPr>
        <a:xfrm>
          <a:off x="0" y="0"/>
          <a:ext cx="0" cy="0"/>
          <a:chOff x="0" y="0"/>
          <a:chExt cx="0" cy="0"/>
        </a:xfrm>
      </p:grpSpPr>
      <p:sp>
        <p:nvSpPr>
          <p:cNvPr id="59" name="Google Shape;5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14"/>
        <p:cNvGrpSpPr/>
        <p:nvPr/>
      </p:nvGrpSpPr>
      <p:grpSpPr>
        <a:xfrm>
          <a:off x="0" y="0"/>
          <a:ext cx="0" cy="0"/>
          <a:chOff x="0" y="0"/>
          <a:chExt cx="0" cy="0"/>
        </a:xfrm>
      </p:grpSpPr>
      <p:sp>
        <p:nvSpPr>
          <p:cNvPr id="15" name="Google Shape;15;p3"/>
          <p:cNvSpPr/>
          <p:nvPr/>
        </p:nvSpPr>
        <p:spPr>
          <a:xfrm>
            <a:off x="0" y="48099"/>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lt1"/>
          </a:solidFill>
          <a:ln>
            <a:noFill/>
          </a:ln>
        </p:spPr>
      </p:sp>
      <p:sp>
        <p:nvSpPr>
          <p:cNvPr id="16" name="Google Shape;16;p3"/>
          <p:cNvSpPr/>
          <p:nvPr/>
        </p:nvSpPr>
        <p:spPr>
          <a:xfrm>
            <a:off x="0" y="0"/>
            <a:ext cx="9144250" cy="4398100"/>
          </a:xfrm>
          <a:custGeom>
            <a:avLst/>
            <a:gdLst/>
            <a:ahLst/>
            <a:cxnLst/>
            <a:rect l="l" t="t" r="r" b="b"/>
            <a:pathLst>
              <a:path w="365770" h="175924" extrusionOk="0">
                <a:moveTo>
                  <a:pt x="0" y="0"/>
                </a:moveTo>
                <a:lnTo>
                  <a:pt x="365770" y="0"/>
                </a:lnTo>
                <a:lnTo>
                  <a:pt x="365760" y="70914"/>
                </a:lnTo>
                <a:lnTo>
                  <a:pt x="0" y="175924"/>
                </a:lnTo>
                <a:close/>
              </a:path>
            </a:pathLst>
          </a:custGeom>
          <a:solidFill>
            <a:schemeClr val="accent3"/>
          </a:solidFill>
          <a:ln>
            <a:noFill/>
          </a:ln>
        </p:spPr>
      </p:sp>
      <p:sp>
        <p:nvSpPr>
          <p:cNvPr id="17" name="Google Shape;17;p3"/>
          <p:cNvSpPr txBox="1">
            <a:spLocks noGrp="1"/>
          </p:cNvSpPr>
          <p:nvPr>
            <p:ph type="title"/>
          </p:nvPr>
        </p:nvSpPr>
        <p:spPr>
          <a:xfrm>
            <a:off x="311700" y="539725"/>
            <a:ext cx="8520600" cy="12825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0"/>
            <a:ext cx="4314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a:off x="0" y="44125"/>
            <a:ext cx="4313625" cy="4399375"/>
          </a:xfrm>
          <a:custGeom>
            <a:avLst/>
            <a:gdLst/>
            <a:ahLst/>
            <a:cxnLst/>
            <a:rect l="l" t="t" r="r" b="b"/>
            <a:pathLst>
              <a:path w="172545" h="175975" extrusionOk="0">
                <a:moveTo>
                  <a:pt x="0" y="157"/>
                </a:moveTo>
                <a:lnTo>
                  <a:pt x="172419" y="0"/>
                </a:lnTo>
                <a:lnTo>
                  <a:pt x="172545" y="126541"/>
                </a:lnTo>
                <a:lnTo>
                  <a:pt x="0" y="175975"/>
                </a:lnTo>
                <a:close/>
              </a:path>
            </a:pathLst>
          </a:custGeom>
          <a:solidFill>
            <a:schemeClr val="accent2"/>
          </a:solidFill>
          <a:ln>
            <a:noFill/>
          </a:ln>
        </p:spPr>
      </p:sp>
      <p:sp>
        <p:nvSpPr>
          <p:cNvPr id="22" name="Google Shape;22;p4"/>
          <p:cNvSpPr/>
          <p:nvPr/>
        </p:nvSpPr>
        <p:spPr>
          <a:xfrm>
            <a:off x="-125" y="0"/>
            <a:ext cx="4316900" cy="4395600"/>
          </a:xfrm>
          <a:custGeom>
            <a:avLst/>
            <a:gdLst/>
            <a:ahLst/>
            <a:cxnLst/>
            <a:rect l="l" t="t" r="r" b="b"/>
            <a:pathLst>
              <a:path w="172676" h="175824" extrusionOk="0">
                <a:moveTo>
                  <a:pt x="0" y="6"/>
                </a:moveTo>
                <a:lnTo>
                  <a:pt x="172676" y="0"/>
                </a:lnTo>
                <a:lnTo>
                  <a:pt x="172562" y="126442"/>
                </a:lnTo>
                <a:lnTo>
                  <a:pt x="0" y="175824"/>
                </a:lnTo>
                <a:close/>
              </a:path>
            </a:pathLst>
          </a:custGeom>
          <a:solidFill>
            <a:schemeClr val="dk1"/>
          </a:solidFill>
          <a:ln>
            <a:noFill/>
          </a:ln>
        </p:spPr>
      </p:sp>
      <p:sp>
        <p:nvSpPr>
          <p:cNvPr id="23" name="Google Shape;23;p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4" name="Google Shape;24;p4"/>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25" name="Google Shape;25;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5"/>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5"/>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29" name="Google Shape;29;p5"/>
          <p:cNvSpPr txBox="1">
            <a:spLocks noGrp="1"/>
          </p:cNvSpPr>
          <p:nvPr>
            <p:ph type="body" idx="1"/>
          </p:nvPr>
        </p:nvSpPr>
        <p:spPr>
          <a:xfrm>
            <a:off x="3117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0" name="Google Shape;30;p5"/>
          <p:cNvSpPr txBox="1">
            <a:spLocks noGrp="1"/>
          </p:cNvSpPr>
          <p:nvPr>
            <p:ph type="body" idx="2"/>
          </p:nvPr>
        </p:nvSpPr>
        <p:spPr>
          <a:xfrm>
            <a:off x="4832400" y="1505700"/>
            <a:ext cx="3999900" cy="3076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31" name="Google Shape;31;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
        <p:cNvGrpSpPr/>
        <p:nvPr/>
      </p:nvGrpSpPr>
      <p:grpSpPr>
        <a:xfrm>
          <a:off x="0" y="0"/>
          <a:ext cx="0" cy="0"/>
          <a:chOff x="0" y="0"/>
          <a:chExt cx="0" cy="0"/>
        </a:xfrm>
      </p:grpSpPr>
      <p:sp>
        <p:nvSpPr>
          <p:cNvPr id="33" name="Google Shape;33;p6"/>
          <p:cNvSpPr/>
          <p:nvPr/>
        </p:nvSpPr>
        <p:spPr>
          <a:xfrm>
            <a:off x="0" y="0"/>
            <a:ext cx="9144000" cy="12771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6"/>
          <p:cNvSpPr txBox="1">
            <a:spLocks noGrp="1"/>
          </p:cNvSpPr>
          <p:nvPr>
            <p:ph type="title"/>
          </p:nvPr>
        </p:nvSpPr>
        <p:spPr>
          <a:xfrm>
            <a:off x="311725" y="500925"/>
            <a:ext cx="8520600" cy="6237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7"/>
          <p:cNvSpPr/>
          <p:nvPr/>
        </p:nvSpPr>
        <p:spPr>
          <a:xfrm>
            <a:off x="0" y="0"/>
            <a:ext cx="37644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7"/>
          <p:cNvSpPr txBox="1">
            <a:spLocks noGrp="1"/>
          </p:cNvSpPr>
          <p:nvPr>
            <p:ph type="title"/>
          </p:nvPr>
        </p:nvSpPr>
        <p:spPr>
          <a:xfrm>
            <a:off x="311725" y="500925"/>
            <a:ext cx="3127500" cy="18291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39" name="Google Shape;39;p7"/>
          <p:cNvSpPr txBox="1">
            <a:spLocks noGrp="1"/>
          </p:cNvSpPr>
          <p:nvPr>
            <p:ph type="body" idx="1"/>
          </p:nvPr>
        </p:nvSpPr>
        <p:spPr>
          <a:xfrm>
            <a:off x="311700" y="2390650"/>
            <a:ext cx="3127500" cy="22980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Clr>
                <a:schemeClr val="accent2"/>
              </a:buClr>
              <a:buSzPts val="1300"/>
              <a:buChar char="●"/>
              <a:defRPr>
                <a:solidFill>
                  <a:schemeClr val="accent2"/>
                </a:solidFill>
              </a:defRPr>
            </a:lvl1pPr>
            <a:lvl2pPr marL="914400" lvl="1" indent="-298450">
              <a:spcBef>
                <a:spcPts val="0"/>
              </a:spcBef>
              <a:spcAft>
                <a:spcPts val="0"/>
              </a:spcAft>
              <a:buClr>
                <a:schemeClr val="accent2"/>
              </a:buClr>
              <a:buSzPts val="1100"/>
              <a:buChar char="○"/>
              <a:defRPr>
                <a:solidFill>
                  <a:schemeClr val="accent2"/>
                </a:solidFill>
              </a:defRPr>
            </a:lvl2pPr>
            <a:lvl3pPr marL="1371600" lvl="2" indent="-298450">
              <a:spcBef>
                <a:spcPts val="0"/>
              </a:spcBef>
              <a:spcAft>
                <a:spcPts val="0"/>
              </a:spcAft>
              <a:buClr>
                <a:schemeClr val="accent2"/>
              </a:buClr>
              <a:buSzPts val="1100"/>
              <a:buChar char="■"/>
              <a:defRPr>
                <a:solidFill>
                  <a:schemeClr val="accent2"/>
                </a:solidFill>
              </a:defRPr>
            </a:lvl3pPr>
            <a:lvl4pPr marL="1828800" lvl="3" indent="-298450">
              <a:spcBef>
                <a:spcPts val="0"/>
              </a:spcBef>
              <a:spcAft>
                <a:spcPts val="0"/>
              </a:spcAft>
              <a:buClr>
                <a:schemeClr val="accent2"/>
              </a:buClr>
              <a:buSzPts val="1100"/>
              <a:buChar char="●"/>
              <a:defRPr>
                <a:solidFill>
                  <a:schemeClr val="accent2"/>
                </a:solidFill>
              </a:defRPr>
            </a:lvl4pPr>
            <a:lvl5pPr marL="2286000" lvl="4" indent="-298450">
              <a:spcBef>
                <a:spcPts val="0"/>
              </a:spcBef>
              <a:spcAft>
                <a:spcPts val="0"/>
              </a:spcAft>
              <a:buClr>
                <a:schemeClr val="accent2"/>
              </a:buClr>
              <a:buSzPts val="1100"/>
              <a:buChar char="○"/>
              <a:defRPr>
                <a:solidFill>
                  <a:schemeClr val="accent2"/>
                </a:solidFill>
              </a:defRPr>
            </a:lvl5pPr>
            <a:lvl6pPr marL="2743200" lvl="5" indent="-298450">
              <a:spcBef>
                <a:spcPts val="0"/>
              </a:spcBef>
              <a:spcAft>
                <a:spcPts val="0"/>
              </a:spcAft>
              <a:buClr>
                <a:schemeClr val="accent2"/>
              </a:buClr>
              <a:buSzPts val="1100"/>
              <a:buChar char="■"/>
              <a:defRPr>
                <a:solidFill>
                  <a:schemeClr val="accent2"/>
                </a:solidFill>
              </a:defRPr>
            </a:lvl6pPr>
            <a:lvl7pPr marL="3200400" lvl="6" indent="-298450">
              <a:spcBef>
                <a:spcPts val="0"/>
              </a:spcBef>
              <a:spcAft>
                <a:spcPts val="0"/>
              </a:spcAft>
              <a:buClr>
                <a:schemeClr val="accent2"/>
              </a:buClr>
              <a:buSzPts val="1100"/>
              <a:buChar char="●"/>
              <a:defRPr>
                <a:solidFill>
                  <a:schemeClr val="accent2"/>
                </a:solidFill>
              </a:defRPr>
            </a:lvl7pPr>
            <a:lvl8pPr marL="3657600" lvl="7" indent="-298450">
              <a:spcBef>
                <a:spcPts val="0"/>
              </a:spcBef>
              <a:spcAft>
                <a:spcPts val="0"/>
              </a:spcAft>
              <a:buClr>
                <a:schemeClr val="accent2"/>
              </a:buClr>
              <a:buSzPts val="1100"/>
              <a:buChar char="○"/>
              <a:defRPr>
                <a:solidFill>
                  <a:schemeClr val="accent2"/>
                </a:solidFill>
              </a:defRPr>
            </a:lvl8pPr>
            <a:lvl9pPr marL="4114800" lvl="8" indent="-298450">
              <a:spcBef>
                <a:spcPts val="0"/>
              </a:spcBef>
              <a:spcAft>
                <a:spcPts val="0"/>
              </a:spcAft>
              <a:buClr>
                <a:schemeClr val="accent2"/>
              </a:buClr>
              <a:buSzPts val="1100"/>
              <a:buChar char="■"/>
              <a:defRPr>
                <a:solidFill>
                  <a:schemeClr val="accent2"/>
                </a:solidFill>
              </a:defRPr>
            </a:lvl9pPr>
          </a:lstStyle>
          <a:p>
            <a:endParaRPr/>
          </a:p>
        </p:txBody>
      </p:sp>
      <p:sp>
        <p:nvSpPr>
          <p:cNvPr id="40" name="Google Shape;40;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41"/>
        <p:cNvGrpSpPr/>
        <p:nvPr/>
      </p:nvGrpSpPr>
      <p:grpSpPr>
        <a:xfrm>
          <a:off x="0" y="0"/>
          <a:ext cx="0" cy="0"/>
          <a:chOff x="0" y="0"/>
          <a:chExt cx="0" cy="0"/>
        </a:xfrm>
      </p:grpSpPr>
      <p:sp>
        <p:nvSpPr>
          <p:cNvPr id="42" name="Google Shape;42;p8"/>
          <p:cNvSpPr txBox="1">
            <a:spLocks noGrp="1"/>
          </p:cNvSpPr>
          <p:nvPr>
            <p:ph type="title"/>
          </p:nvPr>
        </p:nvSpPr>
        <p:spPr>
          <a:xfrm>
            <a:off x="311675" y="798600"/>
            <a:ext cx="6247800" cy="3546300"/>
          </a:xfrm>
          <a:prstGeom prst="rect">
            <a:avLst/>
          </a:prstGeom>
        </p:spPr>
        <p:txBody>
          <a:bodyPr spcFirstLastPara="1" wrap="square" lIns="91425" tIns="91425" rIns="91425" bIns="91425" anchor="ctr" anchorCtr="0">
            <a:norm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a:endParaRPr/>
          </a:p>
        </p:txBody>
      </p:sp>
      <p:sp>
        <p:nvSpPr>
          <p:cNvPr id="43" name="Google Shape;43;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sp>
        <p:nvSpPr>
          <p:cNvPr id="45" name="Google Shape;45;p9"/>
          <p:cNvSpPr/>
          <p:nvPr/>
        </p:nvSpPr>
        <p:spPr>
          <a:xfrm>
            <a:off x="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9"/>
          <p:cNvSpPr txBox="1">
            <a:spLocks noGrp="1"/>
          </p:cNvSpPr>
          <p:nvPr>
            <p:ph type="title"/>
          </p:nvPr>
        </p:nvSpPr>
        <p:spPr>
          <a:xfrm>
            <a:off x="311300" y="500925"/>
            <a:ext cx="3704400" cy="2049600"/>
          </a:xfrm>
          <a:prstGeom prst="rect">
            <a:avLst/>
          </a:prstGeom>
        </p:spPr>
        <p:txBody>
          <a:bodyPr spcFirstLastPara="1" wrap="square" lIns="91425" tIns="91425" rIns="91425" bIns="91425" anchor="t" anchorCtr="0">
            <a:normAutofit/>
          </a:bodyPr>
          <a:lstStyle>
            <a:lvl1pPr lvl="0">
              <a:spcBef>
                <a:spcPts val="0"/>
              </a:spcBef>
              <a:spcAft>
                <a:spcPts val="0"/>
              </a:spcAft>
              <a:buClr>
                <a:schemeClr val="lt1"/>
              </a:buClr>
              <a:buSzPts val="2800"/>
              <a:buNone/>
              <a:defRPr>
                <a:solidFill>
                  <a:schemeClr val="lt1"/>
                </a:solidFill>
              </a:defRPr>
            </a:lvl1pPr>
            <a:lvl2pPr lvl="1">
              <a:spcBef>
                <a:spcPts val="0"/>
              </a:spcBef>
              <a:spcAft>
                <a:spcPts val="0"/>
              </a:spcAft>
              <a:buClr>
                <a:schemeClr val="lt1"/>
              </a:buClr>
              <a:buSzPts val="2800"/>
              <a:buNone/>
              <a:defRPr>
                <a:solidFill>
                  <a:schemeClr val="lt1"/>
                </a:solidFill>
              </a:defRPr>
            </a:lvl2pPr>
            <a:lvl3pPr lvl="2">
              <a:spcBef>
                <a:spcPts val="0"/>
              </a:spcBef>
              <a:spcAft>
                <a:spcPts val="0"/>
              </a:spcAft>
              <a:buClr>
                <a:schemeClr val="lt1"/>
              </a:buClr>
              <a:buSzPts val="2800"/>
              <a:buNone/>
              <a:defRPr>
                <a:solidFill>
                  <a:schemeClr val="lt1"/>
                </a:solidFill>
              </a:defRPr>
            </a:lvl3pPr>
            <a:lvl4pPr lvl="3">
              <a:spcBef>
                <a:spcPts val="0"/>
              </a:spcBef>
              <a:spcAft>
                <a:spcPts val="0"/>
              </a:spcAft>
              <a:buClr>
                <a:schemeClr val="lt1"/>
              </a:buClr>
              <a:buSzPts val="2800"/>
              <a:buNone/>
              <a:defRPr>
                <a:solidFill>
                  <a:schemeClr val="lt1"/>
                </a:solidFill>
              </a:defRPr>
            </a:lvl4pPr>
            <a:lvl5pPr lvl="4">
              <a:spcBef>
                <a:spcPts val="0"/>
              </a:spcBef>
              <a:spcAft>
                <a:spcPts val="0"/>
              </a:spcAft>
              <a:buClr>
                <a:schemeClr val="lt1"/>
              </a:buClr>
              <a:buSzPts val="2800"/>
              <a:buNone/>
              <a:defRPr>
                <a:solidFill>
                  <a:schemeClr val="lt1"/>
                </a:solidFill>
              </a:defRPr>
            </a:lvl5pPr>
            <a:lvl6pPr lvl="5">
              <a:spcBef>
                <a:spcPts val="0"/>
              </a:spcBef>
              <a:spcAft>
                <a:spcPts val="0"/>
              </a:spcAft>
              <a:buClr>
                <a:schemeClr val="lt1"/>
              </a:buClr>
              <a:buSzPts val="2800"/>
              <a:buNone/>
              <a:defRPr>
                <a:solidFill>
                  <a:schemeClr val="lt1"/>
                </a:solidFill>
              </a:defRPr>
            </a:lvl6pPr>
            <a:lvl7pPr lvl="6">
              <a:spcBef>
                <a:spcPts val="0"/>
              </a:spcBef>
              <a:spcAft>
                <a:spcPts val="0"/>
              </a:spcAft>
              <a:buClr>
                <a:schemeClr val="lt1"/>
              </a:buClr>
              <a:buSzPts val="2800"/>
              <a:buNone/>
              <a:defRPr>
                <a:solidFill>
                  <a:schemeClr val="lt1"/>
                </a:solidFill>
              </a:defRPr>
            </a:lvl7pPr>
            <a:lvl8pPr lvl="7">
              <a:spcBef>
                <a:spcPts val="0"/>
              </a:spcBef>
              <a:spcAft>
                <a:spcPts val="0"/>
              </a:spcAft>
              <a:buClr>
                <a:schemeClr val="lt1"/>
              </a:buClr>
              <a:buSzPts val="2800"/>
              <a:buNone/>
              <a:defRPr>
                <a:solidFill>
                  <a:schemeClr val="lt1"/>
                </a:solidFill>
              </a:defRPr>
            </a:lvl8pPr>
            <a:lvl9pPr lvl="8">
              <a:spcBef>
                <a:spcPts val="0"/>
              </a:spcBef>
              <a:spcAft>
                <a:spcPts val="0"/>
              </a:spcAft>
              <a:buClr>
                <a:schemeClr val="lt1"/>
              </a:buClr>
              <a:buSzPts val="2800"/>
              <a:buNone/>
              <a:defRPr>
                <a:solidFill>
                  <a:schemeClr val="lt1"/>
                </a:solidFill>
              </a:defRPr>
            </a:lvl9pPr>
          </a:lstStyle>
          <a:p>
            <a:endParaRPr/>
          </a:p>
        </p:txBody>
      </p:sp>
      <p:sp>
        <p:nvSpPr>
          <p:cNvPr id="47" name="Google Shape;47;p9"/>
          <p:cNvSpPr txBox="1">
            <a:spLocks noGrp="1"/>
          </p:cNvSpPr>
          <p:nvPr>
            <p:ph type="subTitle" idx="1"/>
          </p:nvPr>
        </p:nvSpPr>
        <p:spPr>
          <a:xfrm>
            <a:off x="304800" y="2626725"/>
            <a:ext cx="3704400" cy="9267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accent2"/>
              </a:buClr>
              <a:buSzPts val="1600"/>
              <a:buNone/>
              <a:defRPr sz="1600">
                <a:solidFill>
                  <a:schemeClr val="accent2"/>
                </a:solidFill>
              </a:defRPr>
            </a:lvl1pPr>
            <a:lvl2pPr lvl="1">
              <a:lnSpc>
                <a:spcPct val="100000"/>
              </a:lnSpc>
              <a:spcBef>
                <a:spcPts val="0"/>
              </a:spcBef>
              <a:spcAft>
                <a:spcPts val="0"/>
              </a:spcAft>
              <a:buClr>
                <a:schemeClr val="accent2"/>
              </a:buClr>
              <a:buSzPts val="1600"/>
              <a:buNone/>
              <a:defRPr sz="1600">
                <a:solidFill>
                  <a:schemeClr val="accent2"/>
                </a:solidFill>
              </a:defRPr>
            </a:lvl2pPr>
            <a:lvl3pPr lvl="2">
              <a:lnSpc>
                <a:spcPct val="100000"/>
              </a:lnSpc>
              <a:spcBef>
                <a:spcPts val="0"/>
              </a:spcBef>
              <a:spcAft>
                <a:spcPts val="0"/>
              </a:spcAft>
              <a:buClr>
                <a:schemeClr val="accent2"/>
              </a:buClr>
              <a:buSzPts val="1600"/>
              <a:buNone/>
              <a:defRPr sz="1600">
                <a:solidFill>
                  <a:schemeClr val="accent2"/>
                </a:solidFill>
              </a:defRPr>
            </a:lvl3pPr>
            <a:lvl4pPr lvl="3">
              <a:lnSpc>
                <a:spcPct val="100000"/>
              </a:lnSpc>
              <a:spcBef>
                <a:spcPts val="0"/>
              </a:spcBef>
              <a:spcAft>
                <a:spcPts val="0"/>
              </a:spcAft>
              <a:buClr>
                <a:schemeClr val="accent2"/>
              </a:buClr>
              <a:buSzPts val="1600"/>
              <a:buNone/>
              <a:defRPr sz="1600">
                <a:solidFill>
                  <a:schemeClr val="accent2"/>
                </a:solidFill>
              </a:defRPr>
            </a:lvl4pPr>
            <a:lvl5pPr lvl="4">
              <a:lnSpc>
                <a:spcPct val="100000"/>
              </a:lnSpc>
              <a:spcBef>
                <a:spcPts val="0"/>
              </a:spcBef>
              <a:spcAft>
                <a:spcPts val="0"/>
              </a:spcAft>
              <a:buClr>
                <a:schemeClr val="accent2"/>
              </a:buClr>
              <a:buSzPts val="1600"/>
              <a:buNone/>
              <a:defRPr sz="1600">
                <a:solidFill>
                  <a:schemeClr val="accent2"/>
                </a:solidFill>
              </a:defRPr>
            </a:lvl5pPr>
            <a:lvl6pPr lvl="5">
              <a:lnSpc>
                <a:spcPct val="100000"/>
              </a:lnSpc>
              <a:spcBef>
                <a:spcPts val="0"/>
              </a:spcBef>
              <a:spcAft>
                <a:spcPts val="0"/>
              </a:spcAft>
              <a:buClr>
                <a:schemeClr val="accent2"/>
              </a:buClr>
              <a:buSzPts val="1600"/>
              <a:buNone/>
              <a:defRPr sz="1600">
                <a:solidFill>
                  <a:schemeClr val="accent2"/>
                </a:solidFill>
              </a:defRPr>
            </a:lvl6pPr>
            <a:lvl7pPr lvl="6">
              <a:lnSpc>
                <a:spcPct val="100000"/>
              </a:lnSpc>
              <a:spcBef>
                <a:spcPts val="0"/>
              </a:spcBef>
              <a:spcAft>
                <a:spcPts val="0"/>
              </a:spcAft>
              <a:buClr>
                <a:schemeClr val="accent2"/>
              </a:buClr>
              <a:buSzPts val="1600"/>
              <a:buNone/>
              <a:defRPr sz="1600">
                <a:solidFill>
                  <a:schemeClr val="accent2"/>
                </a:solidFill>
              </a:defRPr>
            </a:lvl7pPr>
            <a:lvl8pPr lvl="7">
              <a:lnSpc>
                <a:spcPct val="100000"/>
              </a:lnSpc>
              <a:spcBef>
                <a:spcPts val="0"/>
              </a:spcBef>
              <a:spcAft>
                <a:spcPts val="0"/>
              </a:spcAft>
              <a:buClr>
                <a:schemeClr val="accent2"/>
              </a:buClr>
              <a:buSzPts val="1600"/>
              <a:buNone/>
              <a:defRPr sz="1600">
                <a:solidFill>
                  <a:schemeClr val="accent2"/>
                </a:solidFill>
              </a:defRPr>
            </a:lvl8pPr>
            <a:lvl9pPr lvl="8">
              <a:lnSpc>
                <a:spcPct val="100000"/>
              </a:lnSpc>
              <a:spcBef>
                <a:spcPts val="0"/>
              </a:spcBef>
              <a:spcAft>
                <a:spcPts val="0"/>
              </a:spcAft>
              <a:buClr>
                <a:schemeClr val="accent2"/>
              </a:buClr>
              <a:buSzPts val="1600"/>
              <a:buNone/>
              <a:defRPr sz="1600">
                <a:solidFill>
                  <a:schemeClr val="accent2"/>
                </a:solidFill>
              </a:defRPr>
            </a:lvl9pPr>
          </a:lstStyle>
          <a:p>
            <a:endParaRPr/>
          </a:p>
        </p:txBody>
      </p:sp>
      <p:sp>
        <p:nvSpPr>
          <p:cNvPr id="48" name="Google Shape;48;p9"/>
          <p:cNvSpPr txBox="1">
            <a:spLocks noGrp="1"/>
          </p:cNvSpPr>
          <p:nvPr>
            <p:ph type="body" idx="2"/>
          </p:nvPr>
        </p:nvSpPr>
        <p:spPr>
          <a:xfrm>
            <a:off x="4879025" y="500925"/>
            <a:ext cx="3954000" cy="4111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9" name="Google Shape;49;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0"/>
        <p:cNvGrpSpPr/>
        <p:nvPr/>
      </p:nvGrpSpPr>
      <p:grpSpPr>
        <a:xfrm>
          <a:off x="0" y="0"/>
          <a:ext cx="0" cy="0"/>
          <a:chOff x="0" y="0"/>
          <a:chExt cx="0" cy="0"/>
        </a:xfrm>
      </p:grpSpPr>
      <p:sp>
        <p:nvSpPr>
          <p:cNvPr id="51" name="Google Shape;51;p10"/>
          <p:cNvSpPr/>
          <p:nvPr/>
        </p:nvSpPr>
        <p:spPr>
          <a:xfrm>
            <a:off x="0" y="4369000"/>
            <a:ext cx="9144000" cy="7743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0"/>
          <p:cNvSpPr txBox="1">
            <a:spLocks noGrp="1"/>
          </p:cNvSpPr>
          <p:nvPr>
            <p:ph type="body" idx="1"/>
          </p:nvPr>
        </p:nvSpPr>
        <p:spPr>
          <a:xfrm>
            <a:off x="311700" y="4521400"/>
            <a:ext cx="7979400" cy="4605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Clr>
                <a:schemeClr val="lt1"/>
              </a:buClr>
              <a:buSzPts val="1300"/>
              <a:buFont typeface="Merriweather"/>
              <a:buNone/>
              <a:defRPr>
                <a:solidFill>
                  <a:schemeClr val="lt1"/>
                </a:solidFill>
                <a:latin typeface="Merriweather"/>
                <a:ea typeface="Merriweather"/>
                <a:cs typeface="Merriweather"/>
                <a:sym typeface="Merriweather"/>
              </a:defRPr>
            </a:lvl1pPr>
          </a:lstStyle>
          <a:p>
            <a:endParaRPr/>
          </a:p>
        </p:txBody>
      </p:sp>
      <p:sp>
        <p:nvSpPr>
          <p:cNvPr id="53" name="Google Shape;5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radig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1pPr>
            <a:lvl2pPr lvl="1">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2pPr>
            <a:lvl3pPr lvl="2">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3pPr>
            <a:lvl4pPr lvl="3">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4pPr>
            <a:lvl5pPr lvl="4">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5pPr>
            <a:lvl6pPr lvl="5">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6pPr>
            <a:lvl7pPr lvl="6">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7pPr>
            <a:lvl8pPr lvl="7">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8pPr>
            <a:lvl9pPr lvl="8">
              <a:spcBef>
                <a:spcPts val="0"/>
              </a:spcBef>
              <a:spcAft>
                <a:spcPts val="0"/>
              </a:spcAft>
              <a:buClr>
                <a:schemeClr val="accent1"/>
              </a:buClr>
              <a:buSzPts val="2800"/>
              <a:buFont typeface="Merriweather"/>
              <a:buNone/>
              <a:defRPr sz="2800">
                <a:solidFill>
                  <a:schemeClr val="accent1"/>
                </a:solidFill>
                <a:latin typeface="Merriweather"/>
                <a:ea typeface="Merriweather"/>
                <a:cs typeface="Merriweather"/>
                <a:sym typeface="Merriweather"/>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Roboto"/>
              <a:buChar char="●"/>
              <a:defRPr sz="1300">
                <a:solidFill>
                  <a:schemeClr val="dk2"/>
                </a:solidFill>
                <a:latin typeface="Roboto"/>
                <a:ea typeface="Roboto"/>
                <a:cs typeface="Roboto"/>
                <a:sym typeface="Roboto"/>
              </a:defRPr>
            </a:lvl1pPr>
            <a:lvl2pPr marL="914400" lvl="1"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2pPr>
            <a:lvl3pPr marL="1371600" lvl="2"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3pPr>
            <a:lvl4pPr marL="1828800" lvl="3"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4pPr>
            <a:lvl5pPr marL="2286000" lvl="4"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5pPr>
            <a:lvl6pPr marL="2743200" lvl="5"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6pPr>
            <a:lvl7pPr marL="3200400" lvl="6"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7pPr>
            <a:lvl8pPr marL="3657600" lvl="7"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8pPr>
            <a:lvl9pPr marL="4114800" lvl="8" indent="-298450">
              <a:lnSpc>
                <a:spcPct val="115000"/>
              </a:lnSpc>
              <a:spcBef>
                <a:spcPts val="0"/>
              </a:spcBef>
              <a:spcAft>
                <a:spcPts val="0"/>
              </a:spcAft>
              <a:buClr>
                <a:schemeClr val="dk2"/>
              </a:buClr>
              <a:buSzPts val="1100"/>
              <a:buFont typeface="Roboto"/>
              <a:buChar char="■"/>
              <a:defRPr sz="1100">
                <a:solidFill>
                  <a:schemeClr val="dk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Roboto"/>
                <a:ea typeface="Roboto"/>
                <a:cs typeface="Roboto"/>
                <a:sym typeface="Roboto"/>
              </a:defRPr>
            </a:lvl1pPr>
            <a:lvl2pPr lvl="1" algn="r">
              <a:buNone/>
              <a:defRPr sz="1000">
                <a:solidFill>
                  <a:schemeClr val="dk2"/>
                </a:solidFill>
                <a:latin typeface="Roboto"/>
                <a:ea typeface="Roboto"/>
                <a:cs typeface="Roboto"/>
                <a:sym typeface="Roboto"/>
              </a:defRPr>
            </a:lvl2pPr>
            <a:lvl3pPr lvl="2" algn="r">
              <a:buNone/>
              <a:defRPr sz="1000">
                <a:solidFill>
                  <a:schemeClr val="dk2"/>
                </a:solidFill>
                <a:latin typeface="Roboto"/>
                <a:ea typeface="Roboto"/>
                <a:cs typeface="Roboto"/>
                <a:sym typeface="Roboto"/>
              </a:defRPr>
            </a:lvl3pPr>
            <a:lvl4pPr lvl="3" algn="r">
              <a:buNone/>
              <a:defRPr sz="1000">
                <a:solidFill>
                  <a:schemeClr val="dk2"/>
                </a:solidFill>
                <a:latin typeface="Roboto"/>
                <a:ea typeface="Roboto"/>
                <a:cs typeface="Roboto"/>
                <a:sym typeface="Roboto"/>
              </a:defRPr>
            </a:lvl4pPr>
            <a:lvl5pPr lvl="4" algn="r">
              <a:buNone/>
              <a:defRPr sz="1000">
                <a:solidFill>
                  <a:schemeClr val="dk2"/>
                </a:solidFill>
                <a:latin typeface="Roboto"/>
                <a:ea typeface="Roboto"/>
                <a:cs typeface="Roboto"/>
                <a:sym typeface="Roboto"/>
              </a:defRPr>
            </a:lvl5pPr>
            <a:lvl6pPr lvl="5" algn="r">
              <a:buNone/>
              <a:defRPr sz="1000">
                <a:solidFill>
                  <a:schemeClr val="dk2"/>
                </a:solidFill>
                <a:latin typeface="Roboto"/>
                <a:ea typeface="Roboto"/>
                <a:cs typeface="Roboto"/>
                <a:sym typeface="Roboto"/>
              </a:defRPr>
            </a:lvl6pPr>
            <a:lvl7pPr lvl="6" algn="r">
              <a:buNone/>
              <a:defRPr sz="1000">
                <a:solidFill>
                  <a:schemeClr val="dk2"/>
                </a:solidFill>
                <a:latin typeface="Roboto"/>
                <a:ea typeface="Roboto"/>
                <a:cs typeface="Roboto"/>
                <a:sym typeface="Roboto"/>
              </a:defRPr>
            </a:lvl7pPr>
            <a:lvl8pPr lvl="7" algn="r">
              <a:buNone/>
              <a:defRPr sz="1000">
                <a:solidFill>
                  <a:schemeClr val="dk2"/>
                </a:solidFill>
                <a:latin typeface="Roboto"/>
                <a:ea typeface="Roboto"/>
                <a:cs typeface="Roboto"/>
                <a:sym typeface="Roboto"/>
              </a:defRPr>
            </a:lvl8pPr>
            <a:lvl9pPr lvl="8" algn="r">
              <a:buNone/>
              <a:defRPr sz="1000">
                <a:solidFill>
                  <a:schemeClr val="dk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3"/>
          <p:cNvSpPr txBox="1">
            <a:spLocks noGrp="1"/>
          </p:cNvSpPr>
          <p:nvPr>
            <p:ph type="ctrTitle"/>
          </p:nvPr>
        </p:nvSpPr>
        <p:spPr>
          <a:xfrm>
            <a:off x="311700" y="539725"/>
            <a:ext cx="8520600" cy="12825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VPN and Types of Securtiy </a:t>
            </a:r>
            <a:endParaRPr dirty="0"/>
          </a:p>
        </p:txBody>
      </p:sp>
      <p:sp>
        <p:nvSpPr>
          <p:cNvPr id="65" name="Google Shape;65;p13"/>
          <p:cNvSpPr txBox="1">
            <a:spLocks noGrp="1"/>
          </p:cNvSpPr>
          <p:nvPr>
            <p:ph type="subTitle" idx="1"/>
          </p:nvPr>
        </p:nvSpPr>
        <p:spPr>
          <a:xfrm>
            <a:off x="311700" y="1878550"/>
            <a:ext cx="5173800" cy="822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Group 9: Varun Upadhyay     </a:t>
            </a:r>
            <a:endParaRPr dirty="0"/>
          </a:p>
          <a:p>
            <a:pPr marL="0" lvl="0" indent="0" algn="l" rtl="0">
              <a:spcBef>
                <a:spcPts val="0"/>
              </a:spcBef>
              <a:spcAft>
                <a:spcPts val="0"/>
              </a:spcAft>
              <a:buNone/>
            </a:pPr>
            <a:endParaRPr dirty="0"/>
          </a:p>
        </p:txBody>
      </p:sp>
    </p:spTree>
  </p:cSld>
  <p:clrMapOvr>
    <a:masterClrMapping/>
  </p:clrMapOvr>
  <mc:AlternateContent xmlns:mc="http://schemas.openxmlformats.org/markup-compatibility/2006">
    <mc:Choice xmlns:p14="http://schemas.microsoft.com/office/powerpoint/2010/main" Requires="p14">
      <p:transition p14:dur="0" advTm="13994"/>
    </mc:Choice>
    <mc:Fallback>
      <p:transition advTm="13994"/>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43"/>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dirty="0"/>
              <a:t>8.6: Virtual Private Networks</a:t>
            </a:r>
            <a:endParaRPr dirty="0"/>
          </a:p>
        </p:txBody>
      </p:sp>
      <p:sp>
        <p:nvSpPr>
          <p:cNvPr id="246" name="Google Shape;246;p43"/>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fontScale="25000" lnSpcReduction="20000"/>
          </a:bodyPr>
          <a:lstStyle/>
          <a:p>
            <a:pPr marL="0" lvl="0" indent="0" algn="l" rtl="0">
              <a:spcBef>
                <a:spcPts val="0"/>
              </a:spcBef>
              <a:spcAft>
                <a:spcPts val="0"/>
              </a:spcAft>
              <a:buNone/>
            </a:pPr>
            <a:r>
              <a:rPr lang="en" sz="5378" dirty="0"/>
              <a:t>VPN are overlay networks on top of public networks but with most of the properties of private networks. They are called ‘‘virtual’’ because they are merely an illusion</a:t>
            </a:r>
            <a:endParaRPr sz="5378" dirty="0"/>
          </a:p>
          <a:p>
            <a:pPr marL="457200" lvl="0" indent="-313979" algn="l" rtl="0">
              <a:spcBef>
                <a:spcPts val="1200"/>
              </a:spcBef>
              <a:spcAft>
                <a:spcPts val="0"/>
              </a:spcAft>
              <a:buSzPct val="100000"/>
              <a:buChar char="●"/>
            </a:pPr>
            <a:r>
              <a:rPr lang="en" sz="5378" dirty="0"/>
              <a:t>A common design is to equip each office with a firewall and create tunnels through the Internet between all pairs of offices</a:t>
            </a:r>
            <a:endParaRPr sz="5378" dirty="0"/>
          </a:p>
          <a:p>
            <a:pPr marL="457200" lvl="0" indent="-313979" algn="l" rtl="0">
              <a:spcBef>
                <a:spcPts val="0"/>
              </a:spcBef>
              <a:spcAft>
                <a:spcPts val="0"/>
              </a:spcAft>
              <a:buSzPct val="100000"/>
              <a:buChar char="●"/>
            </a:pPr>
            <a:r>
              <a:rPr lang="en" sz="5378" dirty="0"/>
              <a:t>tunnels can be set up on demand to include, for example, the computer of an employee who is at home or traveling as long as the person has an Internet connection. </a:t>
            </a:r>
            <a:endParaRPr sz="5378" dirty="0"/>
          </a:p>
          <a:p>
            <a:pPr marL="457200" lvl="0" indent="-313979" algn="l" rtl="0">
              <a:spcBef>
                <a:spcPts val="0"/>
              </a:spcBef>
              <a:spcAft>
                <a:spcPts val="0"/>
              </a:spcAft>
              <a:buSzPct val="100000"/>
              <a:buChar char="●"/>
            </a:pPr>
            <a:r>
              <a:rPr lang="en" sz="5378" dirty="0"/>
              <a:t>When the system is brought up, each pair of firewalls has to negotiate the parameters of its SA</a:t>
            </a:r>
            <a:endParaRPr sz="5378" dirty="0"/>
          </a:p>
          <a:p>
            <a:pPr marL="457200" lvl="0" indent="-313979" algn="l" rtl="0">
              <a:spcBef>
                <a:spcPts val="0"/>
              </a:spcBef>
              <a:spcAft>
                <a:spcPts val="0"/>
              </a:spcAft>
              <a:buSzPct val="100000"/>
              <a:buChar char="●"/>
            </a:pPr>
            <a:r>
              <a:rPr lang="en" sz="5378" dirty="0"/>
              <a:t>If IPsec is used for the tunneling, it is possible to aggregate all traffic between any two pairs of offices onto a single authenticated, encrypted SA</a:t>
            </a:r>
            <a:endParaRPr dirty="0"/>
          </a:p>
          <a:p>
            <a:pPr marL="0" lvl="0" indent="0" algn="l" rtl="0">
              <a:spcBef>
                <a:spcPts val="1200"/>
              </a:spcBef>
              <a:spcAft>
                <a:spcPts val="0"/>
              </a:spcAft>
              <a:buNone/>
            </a:pPr>
            <a:endParaRPr dirty="0"/>
          </a:p>
          <a:p>
            <a:pPr marL="0" lvl="0" indent="0" algn="l" rtl="0">
              <a:spcBef>
                <a:spcPts val="1200"/>
              </a:spcBef>
              <a:spcAft>
                <a:spcPts val="1200"/>
              </a:spcAft>
              <a:buNone/>
            </a:pPr>
            <a:endParaRPr dirty="0"/>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4000" advTm="64283">
        <p14:vortex dir="r"/>
      </p:transition>
    </mc:Choice>
    <mc:Fallback>
      <p:transition spd="slow" advTm="6428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46">
                                            <p:txEl>
                                              <p:pRg st="0" end="0"/>
                                            </p:txEl>
                                          </p:spTgt>
                                        </p:tgtEl>
                                        <p:attrNameLst>
                                          <p:attrName>style.visibility</p:attrName>
                                        </p:attrNameLst>
                                      </p:cBhvr>
                                      <p:to>
                                        <p:strVal val="visible"/>
                                      </p:to>
                                    </p:set>
                                    <p:animEffect transition="in" filter="fade">
                                      <p:cBhvr>
                                        <p:cTn id="7" dur="1000"/>
                                        <p:tgtEl>
                                          <p:spTgt spid="246">
                                            <p:txEl>
                                              <p:pRg st="0" end="0"/>
                                            </p:txEl>
                                          </p:spTgt>
                                        </p:tgtEl>
                                      </p:cBhvr>
                                    </p:animEffect>
                                    <p:anim calcmode="lin" valueType="num">
                                      <p:cBhvr>
                                        <p:cTn id="8" dur="1000" fill="hold"/>
                                        <p:tgtEl>
                                          <p:spTgt spid="24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4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46">
                                            <p:txEl>
                                              <p:pRg st="1" end="1"/>
                                            </p:txEl>
                                          </p:spTgt>
                                        </p:tgtEl>
                                        <p:attrNameLst>
                                          <p:attrName>style.visibility</p:attrName>
                                        </p:attrNameLst>
                                      </p:cBhvr>
                                      <p:to>
                                        <p:strVal val="visible"/>
                                      </p:to>
                                    </p:set>
                                    <p:anim calcmode="lin" valueType="num">
                                      <p:cBhvr additive="base">
                                        <p:cTn id="14" dur="500" fill="hold"/>
                                        <p:tgtEl>
                                          <p:spTgt spid="246">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24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46">
                                            <p:txEl>
                                              <p:pRg st="2" end="2"/>
                                            </p:txEl>
                                          </p:spTgt>
                                        </p:tgtEl>
                                        <p:attrNameLst>
                                          <p:attrName>style.visibility</p:attrName>
                                        </p:attrNameLst>
                                      </p:cBhvr>
                                      <p:to>
                                        <p:strVal val="visible"/>
                                      </p:to>
                                    </p:set>
                                    <p:anim calcmode="lin" valueType="num">
                                      <p:cBhvr additive="base">
                                        <p:cTn id="20" dur="500" fill="hold"/>
                                        <p:tgtEl>
                                          <p:spTgt spid="246">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4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46">
                                            <p:txEl>
                                              <p:pRg st="3" end="3"/>
                                            </p:txEl>
                                          </p:spTgt>
                                        </p:tgtEl>
                                        <p:attrNameLst>
                                          <p:attrName>style.visibility</p:attrName>
                                        </p:attrNameLst>
                                      </p:cBhvr>
                                      <p:to>
                                        <p:strVal val="visible"/>
                                      </p:to>
                                    </p:set>
                                    <p:anim calcmode="lin" valueType="num">
                                      <p:cBhvr additive="base">
                                        <p:cTn id="26" dur="500" fill="hold"/>
                                        <p:tgtEl>
                                          <p:spTgt spid="246">
                                            <p:txEl>
                                              <p:pRg st="3" end="3"/>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4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46">
                                            <p:txEl>
                                              <p:pRg st="4" end="4"/>
                                            </p:txEl>
                                          </p:spTgt>
                                        </p:tgtEl>
                                        <p:attrNameLst>
                                          <p:attrName>style.visibility</p:attrName>
                                        </p:attrNameLst>
                                      </p:cBhvr>
                                      <p:to>
                                        <p:strVal val="visible"/>
                                      </p:to>
                                    </p:set>
                                    <p:anim calcmode="lin" valueType="num">
                                      <p:cBhvr additive="base">
                                        <p:cTn id="32" dur="500" fill="hold"/>
                                        <p:tgtEl>
                                          <p:spTgt spid="246">
                                            <p:txEl>
                                              <p:pRg st="4" end="4"/>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4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44"/>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8.6: VPN Advantages</a:t>
            </a:r>
            <a:endParaRPr/>
          </a:p>
        </p:txBody>
      </p:sp>
      <p:sp>
        <p:nvSpPr>
          <p:cNvPr id="252" name="Google Shape;252;p44"/>
          <p:cNvSpPr txBox="1">
            <a:spLocks noGrp="1"/>
          </p:cNvSpPr>
          <p:nvPr>
            <p:ph type="body" idx="1"/>
          </p:nvPr>
        </p:nvSpPr>
        <p:spPr>
          <a:xfrm>
            <a:off x="4644675" y="500925"/>
            <a:ext cx="44436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A key advantage of a VPN is that it is completely transparent to all user software. The firewalls set up and manage the SAs. The only person who is even aware of this setup is the system administrator who has to configure and manage the security gateways, or the ISP administrator who has to configure the MPLS paths. To everyone else, it is like having a leased-line private network again. </a:t>
            </a: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pic>
        <p:nvPicPr>
          <p:cNvPr id="253" name="Google Shape;253;p44"/>
          <p:cNvPicPr preferRelativeResize="0"/>
          <p:nvPr/>
        </p:nvPicPr>
        <p:blipFill rotWithShape="1">
          <a:blip r:embed="rId3">
            <a:alphaModFix/>
          </a:blip>
          <a:srcRect l="44512" t="62686" r="26870" b="14693"/>
          <a:stretch/>
        </p:blipFill>
        <p:spPr>
          <a:xfrm>
            <a:off x="4315094" y="2441000"/>
            <a:ext cx="4828906" cy="2147099"/>
          </a:xfrm>
          <a:prstGeom prst="rect">
            <a:avLst/>
          </a:prstGeom>
          <a:noFill/>
          <a:ln>
            <a:noFill/>
          </a:ln>
        </p:spPr>
      </p:pic>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45"/>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8.6: WEP </a:t>
            </a:r>
            <a:endParaRPr/>
          </a:p>
        </p:txBody>
      </p:sp>
      <p:sp>
        <p:nvSpPr>
          <p:cNvPr id="259" name="Google Shape;259;p45"/>
          <p:cNvSpPr txBox="1">
            <a:spLocks noGrp="1"/>
          </p:cNvSpPr>
          <p:nvPr>
            <p:ph type="body" idx="1"/>
          </p:nvPr>
        </p:nvSpPr>
        <p:spPr>
          <a:xfrm>
            <a:off x="4644675" y="500925"/>
            <a:ext cx="4166400" cy="40986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en" dirty="0"/>
              <a:t>The first gen of WPA2 is WEP which was a disaster because:</a:t>
            </a:r>
            <a:endParaRPr dirty="0"/>
          </a:p>
          <a:p>
            <a:pPr marL="457200" lvl="0" indent="-311150" algn="l" rtl="0">
              <a:spcBef>
                <a:spcPts val="1200"/>
              </a:spcBef>
              <a:spcAft>
                <a:spcPts val="0"/>
              </a:spcAft>
              <a:buSzPts val="1300"/>
              <a:buChar char="●"/>
            </a:pPr>
            <a:r>
              <a:rPr lang="en" dirty="0"/>
              <a:t>WEP encrypted data for confidentiality by XORing it with the output of a stream cipher. Unfortunately, weak keying arrangements meant that the output was often reused. This led to trivial ways to defeat it</a:t>
            </a:r>
            <a:endParaRPr dirty="0"/>
          </a:p>
          <a:p>
            <a:pPr marL="457200" lvl="0" indent="-311150" algn="l" rtl="0">
              <a:spcBef>
                <a:spcPts val="0"/>
              </a:spcBef>
              <a:spcAft>
                <a:spcPts val="0"/>
              </a:spcAft>
              <a:buSzPts val="1300"/>
              <a:buChar char="●"/>
            </a:pPr>
            <a:r>
              <a:rPr lang="en" dirty="0"/>
              <a:t>Integrity check was based on a 32-bit CRC. Which is efficient for detecting transmission errors, but not cryptographically strong mechanism for defeating attackers.</a:t>
            </a:r>
            <a:endParaRPr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9">
                                            <p:txEl>
                                              <p:pRg st="0" end="0"/>
                                            </p:txEl>
                                          </p:spTgt>
                                        </p:tgtEl>
                                        <p:attrNameLst>
                                          <p:attrName>style.visibility</p:attrName>
                                        </p:attrNameLst>
                                      </p:cBhvr>
                                      <p:to>
                                        <p:strVal val="visible"/>
                                      </p:to>
                                    </p:set>
                                    <p:animEffect transition="in" filter="fade">
                                      <p:cBhvr>
                                        <p:cTn id="7" dur="500"/>
                                        <p:tgtEl>
                                          <p:spTgt spid="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59">
                                            <p:txEl>
                                              <p:pRg st="1" end="1"/>
                                            </p:txEl>
                                          </p:spTgt>
                                        </p:tgtEl>
                                        <p:attrNameLst>
                                          <p:attrName>style.visibility</p:attrName>
                                        </p:attrNameLst>
                                      </p:cBhvr>
                                      <p:to>
                                        <p:strVal val="visible"/>
                                      </p:to>
                                    </p:set>
                                    <p:animEffect transition="in" filter="fade">
                                      <p:cBhvr>
                                        <p:cTn id="12" dur="500"/>
                                        <p:tgtEl>
                                          <p:spTgt spid="2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59">
                                            <p:txEl>
                                              <p:pRg st="2" end="2"/>
                                            </p:txEl>
                                          </p:spTgt>
                                        </p:tgtEl>
                                        <p:attrNameLst>
                                          <p:attrName>style.visibility</p:attrName>
                                        </p:attrNameLst>
                                      </p:cBhvr>
                                      <p:to>
                                        <p:strVal val="visible"/>
                                      </p:to>
                                    </p:set>
                                    <p:animEffect transition="in" filter="fade">
                                      <p:cBhvr>
                                        <p:cTn id="17" dur="500"/>
                                        <p:tgtEl>
                                          <p:spTgt spid="2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3"/>
        <p:cNvGrpSpPr/>
        <p:nvPr/>
      </p:nvGrpSpPr>
      <p:grpSpPr>
        <a:xfrm>
          <a:off x="0" y="0"/>
          <a:ext cx="0" cy="0"/>
          <a:chOff x="0" y="0"/>
          <a:chExt cx="0" cy="0"/>
        </a:xfrm>
      </p:grpSpPr>
      <p:sp>
        <p:nvSpPr>
          <p:cNvPr id="264" name="Google Shape;264;p46"/>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8.6: 802.11 (WPA2)</a:t>
            </a:r>
            <a:endParaRPr/>
          </a:p>
        </p:txBody>
      </p:sp>
      <p:sp>
        <p:nvSpPr>
          <p:cNvPr id="265" name="Google Shape;265;p46"/>
          <p:cNvSpPr txBox="1">
            <a:spLocks noGrp="1"/>
          </p:cNvSpPr>
          <p:nvPr>
            <p:ph type="body" idx="1"/>
          </p:nvPr>
        </p:nvSpPr>
        <p:spPr>
          <a:xfrm>
            <a:off x="4572000" y="500925"/>
            <a:ext cx="4587600" cy="45336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en-US" sz="1500" dirty="0"/>
              <a:t>802.11 (WPA2) is data link level security protocol for preventing a wireless node from reading or interfering with messages sent between other wireless nodes.</a:t>
            </a:r>
          </a:p>
          <a:p>
            <a:pPr marL="0" lvl="0" indent="0" algn="l" rtl="0">
              <a:spcBef>
                <a:spcPts val="1200"/>
              </a:spcBef>
              <a:spcAft>
                <a:spcPts val="0"/>
              </a:spcAft>
              <a:buNone/>
            </a:pPr>
            <a:r>
              <a:rPr lang="en" sz="1500" dirty="0"/>
              <a:t>Corporate setting when a company has separate authentication and  Clients use standard protocols to authenticate themselves to the network. The main standards are: </a:t>
            </a:r>
            <a:endParaRPr sz="1500" dirty="0"/>
          </a:p>
          <a:p>
            <a:pPr marL="457200" lvl="0" indent="-309562" algn="l" rtl="0">
              <a:spcBef>
                <a:spcPts val="1200"/>
              </a:spcBef>
              <a:spcAft>
                <a:spcPts val="0"/>
              </a:spcAft>
              <a:buSzPct val="100000"/>
              <a:buChar char="●"/>
            </a:pPr>
            <a:r>
              <a:rPr lang="en" sz="1500" dirty="0"/>
              <a:t>802.1X, with which the access point lets the client carry on a dialogue with the authentication server and observes the result</a:t>
            </a:r>
            <a:endParaRPr sz="1500" dirty="0"/>
          </a:p>
          <a:p>
            <a:pPr marL="457200" lvl="0" indent="-309562" algn="l" rtl="0">
              <a:spcBef>
                <a:spcPts val="0"/>
              </a:spcBef>
              <a:spcAft>
                <a:spcPts val="0"/>
              </a:spcAft>
              <a:buSzPct val="100000"/>
              <a:buChar char="●"/>
            </a:pPr>
            <a:r>
              <a:rPr lang="en" sz="1500" dirty="0"/>
              <a:t>EAP (Extensible Authentication Protocol), which tells how the client and the authentication server interact</a:t>
            </a:r>
            <a:endParaRPr sz="1500" dirty="0"/>
          </a:p>
          <a:p>
            <a:pPr marL="0" lvl="0" indent="0" algn="l" rtl="0">
              <a:spcBef>
                <a:spcPts val="1200"/>
              </a:spcBef>
              <a:spcAft>
                <a:spcPts val="0"/>
              </a:spcAft>
              <a:buNone/>
            </a:pPr>
            <a:r>
              <a:rPr lang="en" sz="1500" dirty="0"/>
              <a:t>Small businesses and homes where no authentication is required (less secure). The main difference is that with an authentication server each client gets a key for encrypting traffic that is not known by the other clients. With a single shared password, different keys are derived for each client, but all clients have the same password and can derive each others’ keys if they want to.</a:t>
            </a:r>
            <a:endParaRPr sz="1500" dirty="0"/>
          </a:p>
          <a:p>
            <a:pPr marL="0" lvl="0" indent="0" algn="l" rtl="0">
              <a:spcBef>
                <a:spcPts val="1200"/>
              </a:spcBef>
              <a:spcAft>
                <a:spcPts val="1200"/>
              </a:spcAft>
              <a:buNone/>
            </a:pPr>
            <a:endParaRPr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5">
                                            <p:txEl>
                                              <p:pRg st="0" end="0"/>
                                            </p:txEl>
                                          </p:spTgt>
                                        </p:tgtEl>
                                        <p:attrNameLst>
                                          <p:attrName>style.visibility</p:attrName>
                                        </p:attrNameLst>
                                      </p:cBhvr>
                                      <p:to>
                                        <p:strVal val="visible"/>
                                      </p:to>
                                    </p:set>
                                    <p:animEffect transition="in" filter="fade">
                                      <p:cBhvr>
                                        <p:cTn id="7" dur="500"/>
                                        <p:tgtEl>
                                          <p:spTgt spid="26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5">
                                            <p:txEl>
                                              <p:pRg st="1" end="1"/>
                                            </p:txEl>
                                          </p:spTgt>
                                        </p:tgtEl>
                                        <p:attrNameLst>
                                          <p:attrName>style.visibility</p:attrName>
                                        </p:attrNameLst>
                                      </p:cBhvr>
                                      <p:to>
                                        <p:strVal val="visible"/>
                                      </p:to>
                                    </p:set>
                                    <p:animEffect transition="in" filter="fade">
                                      <p:cBhvr>
                                        <p:cTn id="12" dur="500"/>
                                        <p:tgtEl>
                                          <p:spTgt spid="26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65">
                                            <p:txEl>
                                              <p:pRg st="2" end="2"/>
                                            </p:txEl>
                                          </p:spTgt>
                                        </p:tgtEl>
                                        <p:attrNameLst>
                                          <p:attrName>style.visibility</p:attrName>
                                        </p:attrNameLst>
                                      </p:cBhvr>
                                      <p:to>
                                        <p:strVal val="visible"/>
                                      </p:to>
                                    </p:set>
                                    <p:animEffect transition="in" filter="fade">
                                      <p:cBhvr>
                                        <p:cTn id="17" dur="500"/>
                                        <p:tgtEl>
                                          <p:spTgt spid="26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65">
                                            <p:txEl>
                                              <p:pRg st="3" end="3"/>
                                            </p:txEl>
                                          </p:spTgt>
                                        </p:tgtEl>
                                        <p:attrNameLst>
                                          <p:attrName>style.visibility</p:attrName>
                                        </p:attrNameLst>
                                      </p:cBhvr>
                                      <p:to>
                                        <p:strVal val="visible"/>
                                      </p:to>
                                    </p:set>
                                    <p:animEffect transition="in" filter="fade">
                                      <p:cBhvr>
                                        <p:cTn id="22" dur="500"/>
                                        <p:tgtEl>
                                          <p:spTgt spid="26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65">
                                            <p:txEl>
                                              <p:pRg st="4" end="4"/>
                                            </p:txEl>
                                          </p:spTgt>
                                        </p:tgtEl>
                                        <p:attrNameLst>
                                          <p:attrName>style.visibility</p:attrName>
                                        </p:attrNameLst>
                                      </p:cBhvr>
                                      <p:to>
                                        <p:strVal val="visible"/>
                                      </p:to>
                                    </p:set>
                                    <p:animEffect transition="in" filter="fade">
                                      <p:cBhvr>
                                        <p:cTn id="27" dur="500"/>
                                        <p:tgtEl>
                                          <p:spTgt spid="26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7"/>
          <p:cNvSpPr txBox="1">
            <a:spLocks noGrp="1"/>
          </p:cNvSpPr>
          <p:nvPr>
            <p:ph type="title"/>
          </p:nvPr>
        </p:nvSpPr>
        <p:spPr>
          <a:xfrm>
            <a:off x="311725" y="500925"/>
            <a:ext cx="3706500" cy="25089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8.6: Bluetooth Security</a:t>
            </a:r>
            <a:endParaRPr/>
          </a:p>
        </p:txBody>
      </p:sp>
      <p:sp>
        <p:nvSpPr>
          <p:cNvPr id="271" name="Google Shape;271;p47"/>
          <p:cNvSpPr txBox="1">
            <a:spLocks noGrp="1"/>
          </p:cNvSpPr>
          <p:nvPr>
            <p:ph type="body" idx="1"/>
          </p:nvPr>
        </p:nvSpPr>
        <p:spPr>
          <a:xfrm>
            <a:off x="4572000" y="500925"/>
            <a:ext cx="4331100" cy="4370100"/>
          </a:xfrm>
          <a:prstGeom prst="rect">
            <a:avLst/>
          </a:prstGeom>
        </p:spPr>
        <p:txBody>
          <a:bodyPr spcFirstLastPara="1" wrap="square" lIns="91425" tIns="91425" rIns="91425" bIns="91425" anchor="t" anchorCtr="0">
            <a:normAutofit fontScale="92500" lnSpcReduction="10000"/>
          </a:bodyPr>
          <a:lstStyle/>
          <a:p>
            <a:pPr marL="457200" lvl="0" indent="-323850" algn="l" rtl="0">
              <a:spcBef>
                <a:spcPts val="0"/>
              </a:spcBef>
              <a:spcAft>
                <a:spcPts val="0"/>
              </a:spcAft>
              <a:buSzPts val="1500"/>
              <a:buChar char="●"/>
            </a:pPr>
            <a:r>
              <a:rPr lang="en" sz="1500" dirty="0"/>
              <a:t>Shorter Range than Wireless security</a:t>
            </a:r>
            <a:endParaRPr sz="1500" dirty="0"/>
          </a:p>
          <a:p>
            <a:pPr marL="457200" lvl="0" indent="-323850" algn="l" rtl="0">
              <a:spcBef>
                <a:spcPts val="0"/>
              </a:spcBef>
              <a:spcAft>
                <a:spcPts val="0"/>
              </a:spcAft>
              <a:buSzPts val="1500"/>
              <a:buChar char="●"/>
            </a:pPr>
            <a:r>
              <a:rPr lang="en" sz="1500" dirty="0"/>
              <a:t>Bluetooth provides security in multiple layers. In the physical layer, frequency hopping provides a tiny little bit of security, but since any Bluetooth device that moves into a piconet has to be told the frequency hopping sequence, this sequence is obviously not a secret. The real security starts when the newly arrived slave asks for a channel with the master. Before Bluetooth 2.1, two devices were assumed to share a secret key set up in advance. In some cases, both are hardwired by the manufacturer</a:t>
            </a:r>
            <a:endParaRPr sz="1500" dirty="0"/>
          </a:p>
          <a:p>
            <a:pPr marL="457200" lvl="0" indent="-323850" algn="l" rtl="0">
              <a:spcBef>
                <a:spcPts val="0"/>
              </a:spcBef>
              <a:spcAft>
                <a:spcPts val="0"/>
              </a:spcAft>
              <a:buSzPts val="1500"/>
              <a:buChar char="●"/>
            </a:pPr>
            <a:r>
              <a:rPr lang="en" sz="1500" dirty="0"/>
              <a:t>Another security issue is that Bluetooth authenticates only devices, not users, so theft of a Bluetooth device may give the thief access to the user’s financial and other accounts. </a:t>
            </a:r>
            <a:endParaRPr dirty="0"/>
          </a:p>
        </p:txBody>
      </p:sp>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1">
                                            <p:txEl>
                                              <p:pRg st="0" end="0"/>
                                            </p:txEl>
                                          </p:spTgt>
                                        </p:tgtEl>
                                        <p:attrNameLst>
                                          <p:attrName>style.visibility</p:attrName>
                                        </p:attrNameLst>
                                      </p:cBhvr>
                                      <p:to>
                                        <p:strVal val="visible"/>
                                      </p:to>
                                    </p:set>
                                    <p:animEffect transition="in" filter="fade">
                                      <p:cBhvr>
                                        <p:cTn id="7" dur="500"/>
                                        <p:tgtEl>
                                          <p:spTgt spid="2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71">
                                            <p:txEl>
                                              <p:pRg st="1" end="1"/>
                                            </p:txEl>
                                          </p:spTgt>
                                        </p:tgtEl>
                                        <p:attrNameLst>
                                          <p:attrName>style.visibility</p:attrName>
                                        </p:attrNameLst>
                                      </p:cBhvr>
                                      <p:to>
                                        <p:strVal val="visible"/>
                                      </p:to>
                                    </p:set>
                                    <p:animEffect transition="in" filter="fade">
                                      <p:cBhvr>
                                        <p:cTn id="12" dur="500"/>
                                        <p:tgtEl>
                                          <p:spTgt spid="2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71">
                                            <p:txEl>
                                              <p:pRg st="2" end="2"/>
                                            </p:txEl>
                                          </p:spTgt>
                                        </p:tgtEl>
                                        <p:attrNameLst>
                                          <p:attrName>style.visibility</p:attrName>
                                        </p:attrNameLst>
                                      </p:cBhvr>
                                      <p:to>
                                        <p:strVal val="visible"/>
                                      </p:to>
                                    </p:set>
                                    <p:animEffect transition="in" filter="fade">
                                      <p:cBhvr>
                                        <p:cTn id="17" dur="500"/>
                                        <p:tgtEl>
                                          <p:spTgt spid="2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7|13.3|11.7|11.6|6.3"/>
</p:tagLst>
</file>

<file path=ppt/theme/theme1.xml><?xml version="1.0" encoding="utf-8"?>
<a:theme xmlns:a="http://schemas.openxmlformats.org/drawingml/2006/main" name="Paradigm">
  <a:themeElements>
    <a:clrScheme name="Paradigm">
      <a:dk1>
        <a:srgbClr val="31394D"/>
      </a:dk1>
      <a:lt1>
        <a:srgbClr val="FFFFFF"/>
      </a:lt1>
      <a:dk2>
        <a:srgbClr val="666666"/>
      </a:dk2>
      <a:lt2>
        <a:srgbClr val="626B73"/>
      </a:lt2>
      <a:accent1>
        <a:srgbClr val="002F4A"/>
      </a:accent1>
      <a:accent2>
        <a:srgbClr val="D9C4B1"/>
      </a:accent2>
      <a:accent3>
        <a:srgbClr val="EDE3DA"/>
      </a:accent3>
      <a:accent4>
        <a:srgbClr val="B85741"/>
      </a:accent4>
      <a:accent5>
        <a:srgbClr val="009384"/>
      </a:accent5>
      <a:accent6>
        <a:srgbClr val="D0F6FF"/>
      </a:accent6>
      <a:hlink>
        <a:srgbClr val="009384"/>
      </a:hlink>
      <a:folHlink>
        <a:srgbClr val="00938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611</Words>
  <Application>Microsoft Office PowerPoint</Application>
  <PresentationFormat>On-screen Show (16:9)</PresentationFormat>
  <Paragraphs>24</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Roboto</vt:lpstr>
      <vt:lpstr>Merriweather</vt:lpstr>
      <vt:lpstr>Paradigm</vt:lpstr>
      <vt:lpstr>VPN and Types of Securtiy </vt:lpstr>
      <vt:lpstr>8.6: Virtual Private Networks</vt:lpstr>
      <vt:lpstr>8.6: VPN Advantages</vt:lpstr>
      <vt:lpstr>8.6: WEP </vt:lpstr>
      <vt:lpstr>8.6: 802.11 (WPA2)</vt:lpstr>
      <vt:lpstr>8.6: Bluetooth Security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VPN and Types of Securtiy </dc:title>
  <dc:creator>Varun Upadhyay</dc:creator>
  <cp:lastModifiedBy>Varun Upadhyay</cp:lastModifiedBy>
  <cp:revision>1</cp:revision>
  <dcterms:modified xsi:type="dcterms:W3CDTF">2022-04-09T18:24:04Z</dcterms:modified>
</cp:coreProperties>
</file>