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4" r:id="rId1"/>
    <p:sldMasterId id="2147483648" r:id="rId2"/>
  </p:sldMasterIdLst>
  <p:sldIdLst>
    <p:sldId id="256" r:id="rId3"/>
    <p:sldId id="266" r:id="rId4"/>
    <p:sldId id="257" r:id="rId5"/>
    <p:sldId id="258" r:id="rId6"/>
    <p:sldId id="267" r:id="rId7"/>
    <p:sldId id="268" r:id="rId8"/>
    <p:sldId id="259" r:id="rId9"/>
    <p:sldId id="260" r:id="rId10"/>
    <p:sldId id="261" r:id="rId11"/>
    <p:sldId id="262" r:id="rId12"/>
    <p:sldId id="263" r:id="rId13"/>
    <p:sldId id="264" r:id="rId14"/>
    <p:sldId id="265" r:id="rId15"/>
    <p:sldId id="269" r:id="rId16"/>
    <p:sldId id="270" r:id="rId17"/>
    <p:sldId id="27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72" r:id="rId33"/>
    <p:sldId id="273" r:id="rId34"/>
    <p:sldId id="274" r:id="rId35"/>
    <p:sldId id="275" r:id="rId36"/>
    <p:sldId id="276" r:id="rId37"/>
    <p:sldId id="277" r:id="rId38"/>
    <p:sldId id="278" r:id="rId39"/>
    <p:sldId id="279" r:id="rId40"/>
    <p:sldId id="296" r:id="rId41"/>
    <p:sldId id="280" r:id="rId42"/>
    <p:sldId id="281" r:id="rId43"/>
  </p:sldIdLst>
  <p:sldSz cx="12192000" cy="6858000"/>
  <p:notesSz cx="6858000" cy="9144000"/>
  <p:embeddedFontLst>
    <p:embeddedFont>
      <p:font typeface="Century Gothic" panose="020B0502020202020204" pitchFamily="34" charset="0"/>
      <p:regular r:id="rId44"/>
      <p:bold r:id="rId45"/>
      <p:italic r:id="rId46"/>
      <p:boldItalic r:id="rId47"/>
    </p:embeddedFont>
    <p:embeddedFont>
      <p:font typeface="Kepler Std" panose="0204060306070A060204" charset="0"/>
      <p:regular r:id="rId48"/>
      <p:bold r:id="rId49"/>
    </p:embeddedFont>
    <p:embeddedFont>
      <p:font typeface="Pathway Gothic One" panose="020B0604020202020204" charset="0"/>
      <p:regular r:id="rId50"/>
    </p:embeddedFont>
    <p:embeddedFont>
      <p:font typeface="Roboto" panose="02000000000000000000" pitchFamily="2" charset="0"/>
      <p:regular r:id="rId51"/>
      <p:bold r:id="rId52"/>
      <p:italic r:id="rId53"/>
      <p:boldItalic r:id="rId54"/>
    </p:embeddedFont>
    <p:embeddedFont>
      <p:font typeface="Wingdings 3" panose="05040102010807070707" pitchFamily="18" charset="2"/>
      <p:regular r:id="rId55"/>
    </p:embeddedFont>
  </p:embeddedFontLst>
  <p:custDataLst>
    <p:tags r:id="rId5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9A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8" d="100"/>
          <a:sy n="88" d="100"/>
        </p:scale>
        <p:origin x="1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6.fntdata"/><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5.fntdata"/><Relationship Id="rId56"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font" Target="fonts/font8.fntdata"/><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hasCustomPrompt="1"/>
          </p:nvPr>
        </p:nvSpPr>
        <p:spPr>
          <a:xfrm>
            <a:off x="838200" y="1280161"/>
            <a:ext cx="10515600" cy="4812729"/>
          </a:xfrm>
          <a:effectLst/>
        </p:spPr>
        <p:txBody>
          <a:bodyPr>
            <a:normAutofit/>
          </a:bodyPr>
          <a:lstStyle>
            <a:lvl1pPr>
              <a:defRPr baseline="0">
                <a:latin typeface="Roboto" panose="02000000000000000000" pitchFamily="2" charset="0"/>
              </a:defRPr>
            </a:lvl1pPr>
            <a:lvl2pPr>
              <a:defRPr baseline="0">
                <a:latin typeface="Roboto" panose="02000000000000000000" pitchFamily="2" charset="0"/>
              </a:defRPr>
            </a:lvl2pPr>
            <a:lvl3pPr>
              <a:defRPr baseline="0">
                <a:latin typeface="Roboto" panose="02000000000000000000" pitchFamily="2" charset="0"/>
              </a:defRPr>
            </a:lvl3pPr>
            <a:lvl4pPr>
              <a:defRPr baseline="0">
                <a:latin typeface="Roboto" panose="02000000000000000000" pitchFamily="2" charset="0"/>
              </a:defRPr>
            </a:lvl4pPr>
            <a:lvl5pPr>
              <a:defRPr baseline="0">
                <a:latin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roduct"/>
          <p:cNvSpPr>
            <a:spLocks noGrp="1"/>
          </p:cNvSpPr>
          <p:nvPr>
            <p:ph type="body" sz="quarter" idx="12" hasCustomPrompt="1"/>
          </p:nvPr>
        </p:nvSpPr>
        <p:spPr>
          <a:xfrm>
            <a:off x="391094" y="6294040"/>
            <a:ext cx="3666556" cy="278210"/>
          </a:xfrm>
        </p:spPr>
        <p:txBody>
          <a:bodyPr lIns="0" tIns="0" rIns="0" bIns="0" anchor="ctr" anchorCtr="0">
            <a:normAutofit/>
          </a:bodyPr>
          <a:lstStyle>
            <a:lvl1pPr marL="0" indent="0">
              <a:buNone/>
              <a:defRPr sz="1600" b="0" cap="all" spc="70" baseline="0">
                <a:solidFill>
                  <a:schemeClr val="tx2">
                    <a:lumMod val="60000"/>
                    <a:lumOff val="40000"/>
                  </a:schemeClr>
                </a:solidFill>
                <a:latin typeface="Pathway Gothic One" panose="02000506050000020004" pitchFamily="2" charset="0"/>
                <a:ea typeface="Coo Hew" pitchFamily="2" charset="0"/>
              </a:defRPr>
            </a:lvl1pPr>
          </a:lstStyle>
          <a:p>
            <a:pPr lvl="0"/>
            <a:r>
              <a:rPr lang="en-US"/>
              <a:t>PRODUCT</a:t>
            </a:r>
          </a:p>
        </p:txBody>
      </p:sp>
      <p:sp>
        <p:nvSpPr>
          <p:cNvPr id="7" name="Title"/>
          <p:cNvSpPr>
            <a:spLocks noGrp="1"/>
          </p:cNvSpPr>
          <p:nvPr>
            <p:ph type="title" hasCustomPrompt="1"/>
          </p:nvPr>
        </p:nvSpPr>
        <p:spPr>
          <a:xfrm>
            <a:off x="838200" y="300505"/>
            <a:ext cx="10515599" cy="979656"/>
          </a:xfrm>
          <a:prstGeom prst="rect">
            <a:avLst/>
          </a:prstGeom>
        </p:spPr>
        <p:txBody>
          <a:bodyPr anchor="ctr" anchorCtr="0">
            <a:normAutofit/>
          </a:bodyPr>
          <a:lstStyle>
            <a:lvl1pPr>
              <a:defRPr sz="4800" cap="none" normalizeH="0" baseline="0"/>
            </a:lvl1pPr>
          </a:lstStyle>
          <a:p>
            <a:r>
              <a:rPr lang="en-US"/>
              <a:t>Click to Edit Master Title Style</a:t>
            </a:r>
          </a:p>
        </p:txBody>
      </p:sp>
    </p:spTree>
    <p:extLst>
      <p:ext uri="{BB962C8B-B14F-4D97-AF65-F5344CB8AC3E}">
        <p14:creationId xmlns:p14="http://schemas.microsoft.com/office/powerpoint/2010/main" val="319788072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653104" y="6391838"/>
            <a:ext cx="990599" cy="304799"/>
          </a:xfrm>
          <a:prstGeom prst="rect">
            <a:avLst/>
          </a:prstGeom>
        </p:spPr>
        <p:txBody>
          <a:bodyPr/>
          <a:lstStyle/>
          <a:p>
            <a:fld id="{7C8D7E02-BCB8-4D50-A234-369438C08659}" type="datetimeFigureOut">
              <a:rPr lang="en-US"/>
              <a:t>7/20/2022</a:t>
            </a:fld>
            <a:endParaRPr lang="en-US"/>
          </a:p>
        </p:txBody>
      </p:sp>
      <p:sp>
        <p:nvSpPr>
          <p:cNvPr id="3" name="Footer Placeholder 2"/>
          <p:cNvSpPr>
            <a:spLocks noGrp="1"/>
          </p:cNvSpPr>
          <p:nvPr>
            <p:ph type="ftr" sz="quarter" idx="11"/>
          </p:nvPr>
        </p:nvSpPr>
        <p:spPr>
          <a:xfrm>
            <a:off x="561110" y="6391838"/>
            <a:ext cx="3859795" cy="304801"/>
          </a:xfrm>
          <a:prstGeom prst="rect">
            <a:avLst/>
          </a:prstGeom>
        </p:spPr>
        <p:txBody>
          <a:bodyPr/>
          <a:lstStyle/>
          <a:p>
            <a:endParaRPr lang="en-US"/>
          </a:p>
          <a:p>
            <a:r>
              <a:rPr lang="en-US"/>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10352540" y="295729"/>
            <a:ext cx="838199" cy="767687"/>
          </a:xfrm>
          <a:prstGeom prst="rect">
            <a:avLst/>
          </a:prstGeom>
        </p:spPr>
        <p:txBody>
          <a:bodyPr/>
          <a:lstStyle/>
          <a:p>
            <a:fld id="{D57F1E4F-1CFF-5643-939E-217C01CDF565}" type="slidenum">
              <a:rPr lang="en-US"/>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838200" y="300505"/>
            <a:ext cx="10515599" cy="979656"/>
          </a:xfrm>
          <a:prstGeom prst="rect">
            <a:avLst/>
          </a:prstGeom>
        </p:spPr>
        <p:txBody>
          <a:bodyPr anchor="ctr" anchorCtr="0">
            <a:normAutofit/>
          </a:bodyPr>
          <a:lstStyle>
            <a:lvl1pPr>
              <a:defRPr sz="4800" cap="none" normalizeH="0" baseline="0"/>
            </a:lvl1pPr>
          </a:lstStyle>
          <a:p>
            <a:r>
              <a:rPr lang="en-US"/>
              <a:t>Click to Edit Master Title Style</a:t>
            </a:r>
          </a:p>
        </p:txBody>
      </p:sp>
      <p:sp>
        <p:nvSpPr>
          <p:cNvPr id="6" name="Content"/>
          <p:cNvSpPr>
            <a:spLocks noGrp="1"/>
          </p:cNvSpPr>
          <p:nvPr>
            <p:ph type="pic" sz="quarter" idx="10"/>
          </p:nvPr>
        </p:nvSpPr>
        <p:spPr>
          <a:xfrm>
            <a:off x="182880" y="1280160"/>
            <a:ext cx="11695176" cy="5013880"/>
          </a:xfrm>
        </p:spPr>
        <p:txBody>
          <a:bodyPr/>
          <a:lstStyle>
            <a:lvl1pPr marL="0" indent="0">
              <a:buNone/>
              <a:defRPr/>
            </a:lvl1pPr>
          </a:lstStyle>
          <a:p>
            <a:r>
              <a:rPr lang="en-US"/>
              <a:t>Click icon to add picture</a:t>
            </a:r>
          </a:p>
        </p:txBody>
      </p:sp>
      <p:sp>
        <p:nvSpPr>
          <p:cNvPr id="5" name="Product"/>
          <p:cNvSpPr>
            <a:spLocks noGrp="1"/>
          </p:cNvSpPr>
          <p:nvPr>
            <p:ph type="body" sz="quarter" idx="12" hasCustomPrompt="1"/>
          </p:nvPr>
        </p:nvSpPr>
        <p:spPr>
          <a:xfrm>
            <a:off x="391094" y="6294040"/>
            <a:ext cx="3666556" cy="278210"/>
          </a:xfrm>
        </p:spPr>
        <p:txBody>
          <a:bodyPr lIns="0" tIns="0" rIns="0" bIns="0" anchor="ctr" anchorCtr="0">
            <a:normAutofit/>
          </a:bodyPr>
          <a:lstStyle>
            <a:lvl1pPr marL="0" indent="0">
              <a:buNone/>
              <a:defRPr sz="1600" b="0" cap="all" spc="70" baseline="0">
                <a:solidFill>
                  <a:schemeClr val="tx2">
                    <a:lumMod val="60000"/>
                    <a:lumOff val="40000"/>
                  </a:schemeClr>
                </a:solidFill>
                <a:latin typeface="Pathway Gothic One" panose="02000506050000020004" pitchFamily="2" charset="0"/>
                <a:ea typeface="Coo Hew" pitchFamily="2" charset="0"/>
              </a:defRPr>
            </a:lvl1pPr>
          </a:lstStyle>
          <a:p>
            <a:pPr lvl="0"/>
            <a:r>
              <a:rPr lang="en-US"/>
              <a:t>PRODUCT</a:t>
            </a:r>
          </a:p>
        </p:txBody>
      </p:sp>
    </p:spTree>
    <p:extLst>
      <p:ext uri="{BB962C8B-B14F-4D97-AF65-F5344CB8AC3E}">
        <p14:creationId xmlns:p14="http://schemas.microsoft.com/office/powerpoint/2010/main" val="253980924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280161"/>
            <a:ext cx="5181600" cy="489680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cNvSpPr>
            <a:spLocks noGrp="1"/>
          </p:cNvSpPr>
          <p:nvPr>
            <p:ph sz="half" idx="2"/>
          </p:nvPr>
        </p:nvSpPr>
        <p:spPr>
          <a:xfrm>
            <a:off x="6172200" y="1280161"/>
            <a:ext cx="5181600" cy="489680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roduct"/>
          <p:cNvSpPr txBox="1"/>
          <p:nvPr userDrawn="1"/>
        </p:nvSpPr>
        <p:spPr>
          <a:xfrm>
            <a:off x="391094" y="6294040"/>
            <a:ext cx="3474323" cy="221836"/>
          </a:xfrm>
          <a:prstGeom prst="rect">
            <a:avLst/>
          </a:prstGeom>
        </p:spPr>
        <p:txBody>
          <a:bodyPr lIns="0" tIns="0" rIns="0" bIns="0" anchor="ctr" anchorCtr="0">
            <a:noAutofit/>
          </a:bodyPr>
          <a:lstStyle>
            <a:lvl1pPr marL="0" indent="0" algn="l" defTabSz="914400" rtl="0" eaLnBrk="1" latinLnBrk="0" hangingPunct="1">
              <a:lnSpc>
                <a:spcPct val="90000"/>
              </a:lnSpc>
              <a:spcBef>
                <a:spcPts val="1000"/>
              </a:spcBef>
              <a:buFontTx/>
              <a:buNone/>
              <a:defRPr sz="1400" b="0" kern="1200">
                <a:solidFill>
                  <a:srgbClr val="898989"/>
                </a:solidFill>
                <a:latin typeface="Coo Hew" pitchFamily="2" charset="0"/>
                <a:ea typeface="Coo Hew" pitchFamily="2" charset="0"/>
                <a:cs typeface="+mn-cs"/>
              </a:defRPr>
            </a:lvl1pPr>
            <a:lvl2pPr marL="685800" indent="-228600" algn="l" defTabSz="914400" rtl="0" eaLnBrk="1" latinLnBrk="0" hangingPunct="1">
              <a:lnSpc>
                <a:spcPct val="90000"/>
              </a:lnSpc>
              <a:spcBef>
                <a:spcPts val="500"/>
              </a:spcBef>
              <a:buFontTx/>
              <a:buBlip>
                <a:blip r:embed="rId2"/>
              </a:buBlip>
              <a:defRPr sz="2400" kern="1200">
                <a:solidFill>
                  <a:schemeClr val="tx1"/>
                </a:solidFill>
                <a:latin typeface="Swis721 Cn BT" panose="020B0506020202030204" pitchFamily="34" charset="0"/>
                <a:ea typeface="+mn-ea"/>
                <a:cs typeface="+mn-cs"/>
              </a:defRPr>
            </a:lvl2pPr>
            <a:lvl3pPr marL="1143000" indent="-228600" algn="l" defTabSz="914400" rtl="0" eaLnBrk="1" latinLnBrk="0" hangingPunct="1">
              <a:lnSpc>
                <a:spcPct val="90000"/>
              </a:lnSpc>
              <a:spcBef>
                <a:spcPts val="500"/>
              </a:spcBef>
              <a:buFontTx/>
              <a:buBlip>
                <a:blip r:embed="rId2"/>
              </a:buBlip>
              <a:defRPr sz="2000" kern="1200">
                <a:solidFill>
                  <a:schemeClr val="tx1"/>
                </a:solidFill>
                <a:latin typeface="Swis721 Cn BT" panose="020B0506020202030204" pitchFamily="34" charset="0"/>
                <a:ea typeface="+mn-ea"/>
                <a:cs typeface="+mn-cs"/>
              </a:defRPr>
            </a:lvl3pPr>
            <a:lvl4pPr marL="1600200" indent="-228600" algn="l" defTabSz="914400" rtl="0" eaLnBrk="1" latinLnBrk="0" hangingPunct="1">
              <a:lnSpc>
                <a:spcPct val="90000"/>
              </a:lnSpc>
              <a:spcBef>
                <a:spcPts val="500"/>
              </a:spcBef>
              <a:buFontTx/>
              <a:buBlip>
                <a:blip r:embed="rId2"/>
              </a:buBlip>
              <a:defRPr sz="1800" kern="1200">
                <a:solidFill>
                  <a:schemeClr val="tx1"/>
                </a:solidFill>
                <a:latin typeface="Swis721 Cn BT" panose="020B0506020202030204" pitchFamily="34" charset="0"/>
                <a:ea typeface="+mn-ea"/>
                <a:cs typeface="+mn-cs"/>
              </a:defRPr>
            </a:lvl4pPr>
            <a:lvl5pPr marL="2057400" indent="-228600" algn="l" defTabSz="914400" rtl="0" eaLnBrk="1" latinLnBrk="0" hangingPunct="1">
              <a:lnSpc>
                <a:spcPct val="90000"/>
              </a:lnSpc>
              <a:spcBef>
                <a:spcPts val="500"/>
              </a:spcBef>
              <a:buFontTx/>
              <a:buBlip>
                <a:blip r:embed="rId2"/>
              </a:buBlip>
              <a:defRPr sz="1800" kern="1200">
                <a:solidFill>
                  <a:schemeClr val="tx1"/>
                </a:solidFill>
                <a:latin typeface="Swis721 Cn BT" panose="020B05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spc="70" baseline="0">
                <a:latin typeface="Pathway Gothic One" panose="02000506050000020004" pitchFamily="2" charset="0"/>
              </a:rPr>
              <a:t>PRODUCT</a:t>
            </a:r>
          </a:p>
        </p:txBody>
      </p:sp>
      <p:sp>
        <p:nvSpPr>
          <p:cNvPr id="6" name="Title"/>
          <p:cNvSpPr>
            <a:spLocks noGrp="1"/>
          </p:cNvSpPr>
          <p:nvPr>
            <p:ph type="title" hasCustomPrompt="1"/>
          </p:nvPr>
        </p:nvSpPr>
        <p:spPr>
          <a:xfrm>
            <a:off x="838200" y="300505"/>
            <a:ext cx="10515599" cy="979656"/>
          </a:xfrm>
          <a:prstGeom prst="rect">
            <a:avLst/>
          </a:prstGeom>
        </p:spPr>
        <p:txBody>
          <a:bodyPr anchor="ctr" anchorCtr="0">
            <a:normAutofit/>
          </a:bodyPr>
          <a:lstStyle>
            <a:lvl1pPr>
              <a:defRPr sz="4800" cap="none" normalizeH="0" baseline="0"/>
            </a:lvl1pPr>
          </a:lstStyle>
          <a:p>
            <a:r>
              <a:rPr lang="en-US"/>
              <a:t>Click to Edit Master Title Style</a:t>
            </a:r>
          </a:p>
        </p:txBody>
      </p:sp>
    </p:spTree>
    <p:extLst>
      <p:ext uri="{BB962C8B-B14F-4D97-AF65-F5344CB8AC3E}">
        <p14:creationId xmlns:p14="http://schemas.microsoft.com/office/powerpoint/2010/main" val="355478591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6" name="Content"/>
          <p:cNvSpPr>
            <a:spLocks noGrp="1"/>
          </p:cNvSpPr>
          <p:nvPr>
            <p:ph type="pic" sz="quarter" idx="10"/>
          </p:nvPr>
        </p:nvSpPr>
        <p:spPr>
          <a:xfrm>
            <a:off x="0" y="-19050"/>
            <a:ext cx="12192000" cy="6877050"/>
          </a:xfrm>
          <a:prstGeom prst="rect">
            <a:avLst/>
          </a:prstGeom>
        </p:spPr>
        <p:txBody>
          <a:bodyPr/>
          <a:lstStyle>
            <a:lvl1pPr marL="0" indent="0">
              <a:buNone/>
              <a:defRPr/>
            </a:lvl1pPr>
          </a:lstStyle>
          <a:p>
            <a:endParaRPr lang="en-US"/>
          </a:p>
        </p:txBody>
      </p:sp>
    </p:spTree>
    <p:extLst>
      <p:ext uri="{BB962C8B-B14F-4D97-AF65-F5344CB8AC3E}">
        <p14:creationId xmlns:p14="http://schemas.microsoft.com/office/powerpoint/2010/main" val="97218953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Video Bumper Slide">
    <p:spTree>
      <p:nvGrpSpPr>
        <p:cNvPr id="1" name=""/>
        <p:cNvGrpSpPr/>
        <p:nvPr/>
      </p:nvGrpSpPr>
      <p:grpSpPr>
        <a:xfrm>
          <a:off x="0" y="0"/>
          <a:ext cx="0" cy="0"/>
          <a:chOff x="0" y="0"/>
          <a:chExt cx="0" cy="0"/>
        </a:xfrm>
      </p:grpSpPr>
      <p:sp>
        <p:nvSpPr>
          <p:cNvPr id="7" name="Title"/>
          <p:cNvSpPr>
            <a:spLocks noGrp="1"/>
          </p:cNvSpPr>
          <p:nvPr>
            <p:ph type="title" hasCustomPrompt="1"/>
          </p:nvPr>
        </p:nvSpPr>
        <p:spPr>
          <a:xfrm>
            <a:off x="838200" y="300505"/>
            <a:ext cx="10515599" cy="979656"/>
          </a:xfrm>
          <a:prstGeom prst="rect">
            <a:avLst/>
          </a:prstGeom>
        </p:spPr>
        <p:txBody>
          <a:bodyPr anchor="ctr" anchorCtr="0">
            <a:normAutofit/>
          </a:bodyPr>
          <a:lstStyle>
            <a:lvl1pPr>
              <a:defRPr sz="4800" cap="none" normalizeH="0" baseline="0"/>
            </a:lvl1pPr>
          </a:lstStyle>
          <a:p>
            <a:r>
              <a:rPr lang="en-US"/>
              <a:t>Click to Add Video Title for all Videos</a:t>
            </a:r>
          </a:p>
        </p:txBody>
      </p:sp>
      <p:sp>
        <p:nvSpPr>
          <p:cNvPr id="2" name="TextBox 1"/>
          <p:cNvSpPr txBox="1"/>
          <p:nvPr userDrawn="1"/>
        </p:nvSpPr>
        <p:spPr>
          <a:xfrm>
            <a:off x="296500" y="6288784"/>
            <a:ext cx="1399742" cy="313932"/>
          </a:xfrm>
          <a:prstGeom prst="rect">
            <a:avLst/>
          </a:prstGeom>
          <a:noFill/>
        </p:spPr>
        <p:txBody>
          <a:bodyPr wrap="none" rtlCol="0">
            <a:spAutoFit/>
          </a:bodyPr>
          <a:lstStyle/>
          <a:p>
            <a:pPr marL="0" marR="0" lvl="0" indent="0" algn="l" defTabSz="914400" rtl="0" eaLnBrk="1" fontAlgn="auto" latinLnBrk="0" hangingPunct="1">
              <a:lnSpc>
                <a:spcPct val="90000"/>
              </a:lnSpc>
              <a:spcBef>
                <a:spcPts val="1000"/>
              </a:spcBef>
              <a:spcAft>
                <a:spcPct val="0"/>
              </a:spcAft>
              <a:buClrTx/>
              <a:buSzTx/>
              <a:buFontTx/>
              <a:buNone/>
              <a:defRPr/>
            </a:pPr>
            <a:r>
              <a:rPr lang="en-US" sz="1600">
                <a:solidFill>
                  <a:srgbClr val="8E9AA7"/>
                </a:solidFill>
                <a:latin typeface="Pathway Gothic One" panose="020B0604020202020204" charset="0"/>
              </a:rPr>
              <a:t>TESTOUT CLIENT PRO</a:t>
            </a:r>
          </a:p>
        </p:txBody>
      </p:sp>
      <p:pic>
        <p:nvPicPr>
          <p:cNvPr id="3" name="Picture 2"/>
          <p:cNvPicPr>
            <a:picLocks noChangeAspect="1"/>
          </p:cNvPicPr>
          <p:nvPr userDrawn="1"/>
        </p:nvPicPr>
        <p:blipFill>
          <a:blip r:embed="rId2"/>
          <a:srcRect/>
          <a:stretch>
            <a:fillRect/>
          </a:stretch>
        </p:blipFill>
        <p:spPr>
          <a:xfrm>
            <a:off x="3807724" y="1460065"/>
            <a:ext cx="5539853" cy="4909598"/>
          </a:xfrm>
          <a:prstGeom prst="rect">
            <a:avLst/>
          </a:prstGeom>
        </p:spPr>
      </p:pic>
    </p:spTree>
    <p:extLst>
      <p:ext uri="{BB962C8B-B14F-4D97-AF65-F5344CB8AC3E}">
        <p14:creationId xmlns:p14="http://schemas.microsoft.com/office/powerpoint/2010/main" val="181696604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ctrTitle" hasCustomPrompt="1"/>
            <p:custDataLst>
              <p:tags r:id="rId1"/>
            </p:custDataLst>
          </p:nvPr>
        </p:nvSpPr>
        <p:spPr>
          <a:xfrm>
            <a:off x="391093" y="1368557"/>
            <a:ext cx="3666557" cy="4120888"/>
          </a:xfrm>
          <a:prstGeom prst="rect">
            <a:avLst/>
          </a:prstGeom>
          <a:effectLst/>
        </p:spPr>
        <p:txBody>
          <a:bodyPr lIns="0" tIns="0" rIns="0" bIns="0" anchor="t" anchorCtr="0">
            <a:noAutofit/>
          </a:bodyPr>
          <a:lstStyle>
            <a:lvl1pPr algn="l">
              <a:defRPr sz="5000" baseline="0">
                <a:solidFill>
                  <a:schemeClr val="bg1"/>
                </a:solidFill>
                <a:latin typeface="Kepler Std" panose="0204060306070A060204" pitchFamily="18" charset="0"/>
              </a:defRPr>
            </a:lvl1pPr>
          </a:lstStyle>
          <a:p>
            <a:pPr>
              <a:lnSpc>
                <a:spcPct val="70000"/>
              </a:lnSpc>
            </a:pPr>
            <a:r>
              <a:rPr lang="en-US">
                <a:solidFill>
                  <a:schemeClr val="bg1"/>
                </a:solidFill>
              </a:rPr>
              <a:t>Title</a:t>
            </a:r>
            <a:endParaRPr lang="en-US" sz="12000" b="1">
              <a:solidFill>
                <a:schemeClr val="bg1"/>
              </a:solidFill>
            </a:endParaRPr>
          </a:p>
        </p:txBody>
      </p:sp>
      <p:sp>
        <p:nvSpPr>
          <p:cNvPr id="16" name="Index"/>
          <p:cNvSpPr>
            <a:spLocks noGrp="1"/>
          </p:cNvSpPr>
          <p:nvPr>
            <p:ph type="body" sz="quarter" idx="10" hasCustomPrompt="1"/>
          </p:nvPr>
        </p:nvSpPr>
        <p:spPr>
          <a:xfrm>
            <a:off x="391095" y="416187"/>
            <a:ext cx="581494" cy="479163"/>
          </a:xfrm>
          <a:ln w="12700">
            <a:solidFill>
              <a:schemeClr val="tx2">
                <a:lumMod val="60000"/>
                <a:lumOff val="40000"/>
              </a:schemeClr>
            </a:solidFill>
          </a:ln>
        </p:spPr>
        <p:txBody>
          <a:bodyPr lIns="91440" tIns="182880" rIns="91440" bIns="182880" anchor="ctr" anchorCtr="0">
            <a:noAutofit/>
          </a:bodyPr>
          <a:lstStyle>
            <a:lvl1pPr marL="0" indent="0" algn="ctr">
              <a:buNone/>
              <a:defRPr sz="1600" b="1">
                <a:solidFill>
                  <a:schemeClr val="bg1"/>
                </a:solidFill>
                <a:latin typeface="Kepler Std" panose="0204060306070A060204" pitchFamily="18" charset="0"/>
              </a:defRPr>
            </a:lvl1pPr>
          </a:lstStyle>
          <a:p>
            <a:pPr lvl="0"/>
            <a:r>
              <a:rPr lang="en-US"/>
              <a:t>Index</a:t>
            </a:r>
          </a:p>
        </p:txBody>
      </p:sp>
      <p:sp>
        <p:nvSpPr>
          <p:cNvPr id="3" name="Module"/>
          <p:cNvSpPr>
            <a:spLocks noGrp="1"/>
          </p:cNvSpPr>
          <p:nvPr>
            <p:ph type="body" sz="quarter" idx="11" hasCustomPrompt="1"/>
          </p:nvPr>
        </p:nvSpPr>
        <p:spPr>
          <a:xfrm>
            <a:off x="1088966" y="420890"/>
            <a:ext cx="2968683" cy="474460"/>
          </a:xfrm>
        </p:spPr>
        <p:txBody>
          <a:bodyPr lIns="0" tIns="0" rIns="0" bIns="0" anchor="ctr" anchorCtr="0">
            <a:noAutofit/>
          </a:bodyPr>
          <a:lstStyle>
            <a:lvl1pPr marL="0" indent="0" algn="l">
              <a:lnSpc>
                <a:spcPct val="80000"/>
              </a:lnSpc>
              <a:buNone/>
              <a:defRPr sz="1800" cap="all" spc="70" baseline="0">
                <a:solidFill>
                  <a:srgbClr val="FCBA33"/>
                </a:solidFill>
                <a:latin typeface="Pathway Gothic One" panose="02000506050000020004" pitchFamily="2" charset="0"/>
                <a:ea typeface="Coo Hew" pitchFamily="2" charset="0"/>
              </a:defRPr>
            </a:lvl1pPr>
          </a:lstStyle>
          <a:p>
            <a:pPr lvl="0"/>
            <a:r>
              <a:rPr lang="en-US"/>
              <a:t>MODULE</a:t>
            </a:r>
          </a:p>
        </p:txBody>
      </p:sp>
      <p:sp>
        <p:nvSpPr>
          <p:cNvPr id="4" name="Product"/>
          <p:cNvSpPr>
            <a:spLocks noGrp="1"/>
          </p:cNvSpPr>
          <p:nvPr>
            <p:ph type="body" sz="quarter" idx="12" hasCustomPrompt="1"/>
          </p:nvPr>
        </p:nvSpPr>
        <p:spPr>
          <a:xfrm>
            <a:off x="391094" y="6294040"/>
            <a:ext cx="3666556" cy="278210"/>
          </a:xfrm>
        </p:spPr>
        <p:txBody>
          <a:bodyPr lIns="0" tIns="0" rIns="0" bIns="0" anchor="ctr" anchorCtr="0">
            <a:normAutofit/>
          </a:bodyPr>
          <a:lstStyle>
            <a:lvl1pPr marL="0" indent="0">
              <a:buNone/>
              <a:defRPr sz="1600" b="0" cap="all" spc="70" baseline="0">
                <a:solidFill>
                  <a:schemeClr val="tx2">
                    <a:lumMod val="60000"/>
                    <a:lumOff val="40000"/>
                  </a:schemeClr>
                </a:solidFill>
                <a:latin typeface="Pathway Gothic One" panose="02000506050000020004" pitchFamily="2" charset="0"/>
                <a:ea typeface="Coo Hew" pitchFamily="2" charset="0"/>
              </a:defRPr>
            </a:lvl1pPr>
          </a:lstStyle>
          <a:p>
            <a:pPr lvl="0"/>
            <a:r>
              <a:rPr lang="en-US"/>
              <a:t>PRODUCT</a:t>
            </a:r>
          </a:p>
        </p:txBody>
      </p:sp>
    </p:spTree>
    <p:extLst>
      <p:ext uri="{BB962C8B-B14F-4D97-AF65-F5344CB8AC3E}">
        <p14:creationId xmlns:p14="http://schemas.microsoft.com/office/powerpoint/2010/main" val="156641894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 Slide">
    <p:spTree>
      <p:nvGrpSpPr>
        <p:cNvPr id="1" name=""/>
        <p:cNvGrpSpPr/>
        <p:nvPr/>
      </p:nvGrpSpPr>
      <p:grpSpPr>
        <a:xfrm>
          <a:off x="0" y="0"/>
          <a:ext cx="0" cy="0"/>
          <a:chOff x="0" y="0"/>
          <a:chExt cx="0" cy="0"/>
        </a:xfrm>
      </p:grpSpPr>
      <p:sp>
        <p:nvSpPr>
          <p:cNvPr id="2" name="Title"/>
          <p:cNvSpPr>
            <a:spLocks noGrp="1"/>
          </p:cNvSpPr>
          <p:nvPr>
            <p:ph type="title"/>
          </p:nvPr>
        </p:nvSpPr>
        <p:spPr>
          <a:xfrm>
            <a:off x="606314" y="75534"/>
            <a:ext cx="9113758" cy="719994"/>
          </a:xfrm>
          <a:prstGeom prst="rect">
            <a:avLst/>
          </a:prstGeom>
        </p:spPr>
        <p:txBody>
          <a:bodyPr anchor="b">
            <a:normAutofit/>
          </a:bodyPr>
          <a:lstStyle>
            <a:lvl1pPr algn="l">
              <a:defRPr sz="2400" b="0" cap="none" spc="0">
                <a:ln w="0"/>
                <a:solidFill>
                  <a:schemeClr val="tx1"/>
                </a:solidFill>
                <a:effectLst>
                  <a:outerShdw blurRad="38100" dist="19050" dir="2700000" algn="tl" rotWithShape="0">
                    <a:schemeClr val="dk1">
                      <a:alpha val="40000"/>
                    </a:schemeClr>
                  </a:outerShdw>
                </a:effectLst>
              </a:defRPr>
            </a:lvl1pPr>
          </a:lstStyle>
          <a:p>
            <a:r>
              <a:rPr lang="en-US"/>
              <a:t>Click to edit Master title style</a:t>
            </a:r>
          </a:p>
        </p:txBody>
      </p:sp>
      <p:sp>
        <p:nvSpPr>
          <p:cNvPr id="3" name="Content"/>
          <p:cNvSpPr>
            <a:spLocks noGrp="1" noChangeAspect="1"/>
          </p:cNvSpPr>
          <p:nvPr>
            <p:ph type="pic" idx="1"/>
          </p:nvPr>
        </p:nvSpPr>
        <p:spPr>
          <a:xfrm>
            <a:off x="134789" y="969265"/>
            <a:ext cx="11887930" cy="539129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Product"/>
          <p:cNvSpPr>
            <a:spLocks noGrp="1"/>
          </p:cNvSpPr>
          <p:nvPr>
            <p:ph type="body" sz="half" idx="2"/>
          </p:nvPr>
        </p:nvSpPr>
        <p:spPr>
          <a:xfrm>
            <a:off x="331994" y="6364288"/>
            <a:ext cx="8825658" cy="493712"/>
          </a:xfrm>
          <a:prstGeom prst="rect">
            <a:avLst/>
          </a:prstGeo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761413" cy="706964"/>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2" y="2603500"/>
            <a:ext cx="4825159" cy="3416300"/>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653104" y="6391838"/>
            <a:ext cx="990599" cy="304799"/>
          </a:xfrm>
          <a:prstGeom prst="rect">
            <a:avLst/>
          </a:prstGeom>
        </p:spPr>
        <p:txBody>
          <a:bodyPr/>
          <a:lstStyle/>
          <a:p>
            <a:fld id="{3BDB8791-F1B0-41E7-B7FD-A781E65C4266}" type="datetimeFigureOut">
              <a:rPr lang="en-US"/>
              <a:t>7/20/2022</a:t>
            </a:fld>
            <a:endParaRPr lang="en-US"/>
          </a:p>
        </p:txBody>
      </p:sp>
      <p:sp>
        <p:nvSpPr>
          <p:cNvPr id="6" name="Footer Placeholder 5"/>
          <p:cNvSpPr>
            <a:spLocks noGrp="1"/>
          </p:cNvSpPr>
          <p:nvPr>
            <p:ph type="ftr" sz="quarter" idx="11"/>
          </p:nvPr>
        </p:nvSpPr>
        <p:spPr>
          <a:xfrm>
            <a:off x="561110" y="6391838"/>
            <a:ext cx="3859795" cy="304801"/>
          </a:xfrm>
          <a:prstGeom prst="rect">
            <a:avLst/>
          </a:prstGeom>
        </p:spPr>
        <p:txBody>
          <a:bodyPr/>
          <a:lstStyle/>
          <a:p>
            <a:endParaRPr lang="en-US"/>
          </a:p>
          <a:p>
            <a:r>
              <a:rPr lang="en-US"/>
              <a:t>              </a:t>
            </a:r>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D57F1E4F-1CFF-5643-939E-217C01CDF565}" type="slidenum">
              <a:rPr lang="en-US"/>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761413" cy="706964"/>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a:prstGeom prst="rect">
            <a:avLst/>
          </a:prstGeo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12" y="2603500"/>
            <a:ext cx="4825159" cy="576262"/>
          </a:xfrm>
          <a:prstGeom prst="rect">
            <a:avLst/>
          </a:prstGeo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653104" y="6391838"/>
            <a:ext cx="990599" cy="304799"/>
          </a:xfrm>
          <a:prstGeom prst="rect">
            <a:avLst/>
          </a:prstGeom>
        </p:spPr>
        <p:txBody>
          <a:bodyPr/>
          <a:lstStyle/>
          <a:p>
            <a:fld id="{5FDD63B2-E120-4ED8-B27B-C685F510A5FE}" type="datetimeFigureOut">
              <a:rPr lang="en-US"/>
              <a:t>7/20/2022</a:t>
            </a:fld>
            <a:endParaRPr lang="en-US"/>
          </a:p>
        </p:txBody>
      </p:sp>
      <p:sp>
        <p:nvSpPr>
          <p:cNvPr id="8" name="Footer Placeholder 7"/>
          <p:cNvSpPr>
            <a:spLocks noGrp="1"/>
          </p:cNvSpPr>
          <p:nvPr>
            <p:ph type="ftr" sz="quarter" idx="11"/>
          </p:nvPr>
        </p:nvSpPr>
        <p:spPr>
          <a:xfrm>
            <a:off x="561110" y="6391838"/>
            <a:ext cx="3859795" cy="304801"/>
          </a:xfrm>
          <a:prstGeom prst="rect">
            <a:avLst/>
          </a:prstGeom>
        </p:spPr>
        <p:txBody>
          <a:bodyPr/>
          <a:lstStyle/>
          <a:p>
            <a:endParaRPr lang="en-US"/>
          </a:p>
          <a:p>
            <a:r>
              <a:rPr lang="en-US"/>
              <a:t>              </a:t>
            </a:r>
          </a:p>
        </p:txBody>
      </p:sp>
      <p:sp>
        <p:nvSpPr>
          <p:cNvPr id="9" name="Slide Number Placeholder 8"/>
          <p:cNvSpPr>
            <a:spLocks noGrp="1"/>
          </p:cNvSpPr>
          <p:nvPr>
            <p:ph type="sldNum" sz="quarter" idx="12"/>
          </p:nvPr>
        </p:nvSpPr>
        <p:spPr>
          <a:xfrm>
            <a:off x="10352540" y="295729"/>
            <a:ext cx="838199" cy="767687"/>
          </a:xfrm>
          <a:prstGeom prst="rect">
            <a:avLst/>
          </a:prstGeom>
        </p:spPr>
        <p:txBody>
          <a:bodyPr/>
          <a:lstStyle/>
          <a:p>
            <a:fld id="{D57F1E4F-1CFF-5643-939E-217C01CDF565}" type="slidenum">
              <a:rPr lang="en-US"/>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3" name="Content"/>
          <p:cNvSpPr>
            <a:spLocks noGrp="1"/>
          </p:cNvSpPr>
          <p:nvPr>
            <p:ph type="body" idx="1"/>
            <p:custDataLst>
              <p:tags r:id="rId8"/>
            </p:custDataLst>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232407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0" r:id="rId5"/>
    <p:sldLayoutId id="2147483677" r:id="rId6"/>
  </p:sldLayoutIdLst>
  <p:transition/>
  <p:txStyles>
    <p:titleStyle>
      <a:lvl1pPr algn="l" defTabSz="914400" rtl="0" eaLnBrk="1" latinLnBrk="0" hangingPunct="1">
        <a:lnSpc>
          <a:spcPct val="90000"/>
        </a:lnSpc>
        <a:spcBef>
          <a:spcPct val="0"/>
        </a:spcBef>
        <a:buNone/>
        <a:defRPr sz="4400" b="1" kern="1200" baseline="0">
          <a:solidFill>
            <a:schemeClr val="tx1"/>
          </a:solidFill>
          <a:latin typeface="Kepler Std" panose="0204060306070A060204" pitchFamily="18" charset="0"/>
          <a:ea typeface="+mj-ea"/>
          <a:cs typeface="+mj-cs"/>
        </a:defRPr>
      </a:lvl1pPr>
    </p:titleStyle>
    <p:bodyStyle>
      <a:lvl1pPr marL="228600" indent="-228600" algn="l" defTabSz="914400" rtl="0" eaLnBrk="1" latinLnBrk="0" hangingPunct="1">
        <a:lnSpc>
          <a:spcPct val="90000"/>
        </a:lnSpc>
        <a:spcBef>
          <a:spcPts val="1000"/>
        </a:spcBef>
        <a:buFontTx/>
        <a:buBlip>
          <a:blip r:embed="rId10"/>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10"/>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10"/>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10"/>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10"/>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blipFill>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67" r:id="rId1"/>
    <p:sldLayoutId id="2147483652" r:id="rId2"/>
    <p:sldLayoutId id="2147483653" r:id="rId3"/>
    <p:sldLayoutId id="2147483655" r:id="rId4"/>
  </p:sldLayoutIdLst>
  <p:transition/>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ct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ct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ct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ct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ct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ct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ct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ct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ct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hasCustomPrompt="1"/>
          </p:nvPr>
        </p:nvSpPr>
        <p:spPr/>
        <p:txBody>
          <a:bodyPr/>
          <a:lstStyle/>
          <a:p>
            <a:r>
              <a:rPr lang="en-US"/>
              <a:t>Security Overview</a:t>
            </a:r>
          </a:p>
        </p:txBody>
      </p:sp>
      <p:sp>
        <p:nvSpPr>
          <p:cNvPr id="3" name="Index"/>
          <p:cNvSpPr>
            <a:spLocks noGrp="1"/>
          </p:cNvSpPr>
          <p:nvPr>
            <p:ph type="body" sz="quarter" idx="10" hasCustomPrompt="1"/>
          </p:nvPr>
        </p:nvSpPr>
        <p:spPr/>
        <p:txBody>
          <a:bodyPr/>
          <a:lstStyle/>
          <a:p>
            <a:r>
              <a:rPr lang="en-US"/>
              <a:t>1.1</a:t>
            </a:r>
          </a:p>
        </p:txBody>
      </p:sp>
      <p:sp>
        <p:nvSpPr>
          <p:cNvPr id="4" name="Module"/>
          <p:cNvSpPr>
            <a:spLocks noGrp="1"/>
          </p:cNvSpPr>
          <p:nvPr>
            <p:ph type="body" sz="quarter" idx="11" hasCustomPrompt="1"/>
          </p:nvPr>
        </p:nvSpPr>
        <p:spPr/>
        <p:txBody>
          <a:bodyPr/>
          <a:lstStyle/>
          <a:p>
            <a:r>
              <a:rPr lang="en-US"/>
              <a:t>Introduction</a:t>
            </a:r>
          </a:p>
        </p:txBody>
      </p:sp>
      <p:sp>
        <p:nvSpPr>
          <p:cNvPr id="5" name="Product"/>
          <p:cNvSpPr>
            <a:spLocks noGrp="1"/>
          </p:cNvSpPr>
          <p:nvPr>
            <p:ph type="body" sz="quarter" idx="12" hasCustomPrompt="1"/>
          </p:nvPr>
        </p:nvSpPr>
        <p:spPr/>
        <p:txBody>
          <a:bodyPr/>
          <a:lstStyle/>
          <a:p>
            <a:r>
              <a:rPr lang="en-US"/>
              <a:t>TestOut Security Pro</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hasCustomPrompt="1"/>
          </p:nvPr>
        </p:nvSpPr>
        <p:spPr/>
        <p:txBody>
          <a:bodyPr/>
          <a:lstStyle/>
          <a:p>
            <a:r>
              <a:rPr lang="en-US"/>
              <a:t>Security Concepts</a:t>
            </a:r>
          </a:p>
        </p:txBody>
      </p:sp>
      <p:sp>
        <p:nvSpPr>
          <p:cNvPr id="2" name="Content"/>
          <p:cNvSpPr>
            <a:spLocks noGrp="1"/>
          </p:cNvSpPr>
          <p:nvPr>
            <p:ph idx="1" hasCustomPrompt="1"/>
          </p:nvPr>
        </p:nvSpPr>
        <p:spPr/>
        <p:txBody>
          <a:bodyPr/>
          <a:lstStyle/>
          <a:p>
            <a:r>
              <a:rPr lang="en-US"/>
              <a:t>Assets
Threats
Threat agents
Vulnerability</a:t>
            </a:r>
          </a:p>
        </p:txBody>
      </p:sp>
      <p:sp>
        <p:nvSpPr>
          <p:cNvPr id="3" name="Product"/>
          <p:cNvSpPr>
            <a:spLocks noGrp="1"/>
          </p:cNvSpPr>
          <p:nvPr>
            <p:ph type="body" sz="quarter" idx="12" hasCustomPrompt="1"/>
          </p:nvPr>
        </p:nvSpPr>
        <p:spPr/>
        <p:txBody>
          <a:bodyPr/>
          <a:lstStyle/>
          <a:p>
            <a:r>
              <a:rPr lang="en-US"/>
              <a:t>TestOut Security Pro</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a:t>Security Concepts</a:t>
            </a:r>
          </a:p>
        </p:txBody>
      </p:sp>
      <p:sp>
        <p:nvSpPr>
          <p:cNvPr id="4" name="Product"/>
          <p:cNvSpPr>
            <a:spLocks noGrp="1"/>
          </p:cNvSpPr>
          <p:nvPr>
            <p:ph type="body" sz="quarter" idx="12" hasCustomPrompt="1"/>
          </p:nvPr>
        </p:nvSpPr>
        <p:spPr/>
        <p:txBody>
          <a:bodyPr/>
          <a:lstStyle/>
          <a:p>
            <a:r>
              <a:rPr lang="en-US"/>
              <a:t>TestOut Security Pro</a:t>
            </a:r>
          </a:p>
        </p:txBody>
      </p:sp>
      <p:pic>
        <p:nvPicPr>
          <p:cNvPr id="5" name="New picture" descr="A person in an office spying over his cubicle with binoculars, with the caption, &quot;A vulnerability could be a disgruntled employee&quot;"/>
          <p:cNvPicPr/>
          <p:nvPr/>
        </p:nvPicPr>
        <p:blipFill>
          <a:blip r:embed="rId2"/>
          <a:srcRect/>
          <a:stretch>
            <a:fillRect/>
          </a:stretch>
        </p:blipFill>
        <p:spPr>
          <a:xfrm>
            <a:off x="1579118" y="1280160"/>
            <a:ext cx="8902700" cy="5013880"/>
          </a:xfrm>
          <a:prstGeom prst="rect">
            <a:avLst/>
          </a:prstGeom>
          <a:ln>
            <a:solidFill>
              <a:schemeClr val="tx2">
                <a:lumMod val="60000"/>
                <a:lumOff val="40000"/>
              </a:schemeClr>
            </a:solidFill>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hasCustomPrompt="1"/>
          </p:nvPr>
        </p:nvSpPr>
        <p:spPr/>
        <p:txBody>
          <a:bodyPr/>
          <a:lstStyle/>
          <a:p>
            <a:r>
              <a:rPr lang="en-US"/>
              <a:t>Security Concepts</a:t>
            </a:r>
          </a:p>
        </p:txBody>
      </p:sp>
      <p:sp>
        <p:nvSpPr>
          <p:cNvPr id="2" name="Content"/>
          <p:cNvSpPr>
            <a:spLocks noGrp="1"/>
          </p:cNvSpPr>
          <p:nvPr>
            <p:ph idx="1" hasCustomPrompt="1"/>
          </p:nvPr>
        </p:nvSpPr>
        <p:spPr/>
        <p:txBody>
          <a:bodyPr/>
          <a:lstStyle/>
          <a:p>
            <a:r>
              <a:rPr lang="en-US"/>
              <a:t>Assets
Threats
Threat agents
Vulnerability
Exploit</a:t>
            </a:r>
          </a:p>
        </p:txBody>
      </p:sp>
      <p:sp>
        <p:nvSpPr>
          <p:cNvPr id="3" name="Product"/>
          <p:cNvSpPr>
            <a:spLocks noGrp="1"/>
          </p:cNvSpPr>
          <p:nvPr>
            <p:ph type="body" sz="quarter" idx="12" hasCustomPrompt="1"/>
          </p:nvPr>
        </p:nvSpPr>
        <p:spPr/>
        <p:txBody>
          <a:bodyPr/>
          <a:lstStyle/>
          <a:p>
            <a:r>
              <a:rPr lang="en-US"/>
              <a:t>TestOut Security Pro</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hasCustomPrompt="1"/>
          </p:nvPr>
        </p:nvSpPr>
        <p:spPr/>
        <p:txBody>
          <a:bodyPr/>
          <a:lstStyle/>
          <a:p>
            <a:r>
              <a:rPr lang="en-US"/>
              <a:t>Class Discussion</a:t>
            </a:r>
          </a:p>
        </p:txBody>
      </p:sp>
      <p:sp>
        <p:nvSpPr>
          <p:cNvPr id="2" name="Content"/>
          <p:cNvSpPr>
            <a:spLocks noGrp="1"/>
          </p:cNvSpPr>
          <p:nvPr>
            <p:ph idx="1" hasCustomPrompt="1"/>
          </p:nvPr>
        </p:nvSpPr>
        <p:spPr/>
        <p:txBody>
          <a:bodyPr/>
          <a:lstStyle/>
          <a:p>
            <a:r>
              <a:rPr lang="en-US"/>
              <a:t>What challenges does a security professional face?
What is the difference between integrity and non-repudiation?
What are the three main goals of the CIA of Security?
What are the key components of risk management?
What are three types of threat agents?</a:t>
            </a:r>
          </a:p>
        </p:txBody>
      </p:sp>
      <p:sp>
        <p:nvSpPr>
          <p:cNvPr id="3" name="Product"/>
          <p:cNvSpPr>
            <a:spLocks noGrp="1"/>
          </p:cNvSpPr>
          <p:nvPr>
            <p:ph type="body" sz="quarter" idx="12" hasCustomPrompt="1"/>
          </p:nvPr>
        </p:nvSpPr>
        <p:spPr/>
        <p:txBody>
          <a:bodyPr/>
          <a:lstStyle/>
          <a:p>
            <a:r>
              <a:rPr lang="en-US"/>
              <a:t>TestOut Security Pro</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hasCustomPrompt="1"/>
          </p:nvPr>
        </p:nvSpPr>
        <p:spPr/>
        <p:txBody>
          <a:bodyPr/>
          <a:lstStyle/>
          <a:p>
            <a:r>
              <a:rPr lang="en-US"/>
              <a:t>Defense Planning</a:t>
            </a:r>
          </a:p>
        </p:txBody>
      </p:sp>
      <p:sp>
        <p:nvSpPr>
          <p:cNvPr id="3" name="Index"/>
          <p:cNvSpPr>
            <a:spLocks noGrp="1"/>
          </p:cNvSpPr>
          <p:nvPr>
            <p:ph type="body" sz="quarter" idx="10" hasCustomPrompt="1"/>
          </p:nvPr>
        </p:nvSpPr>
        <p:spPr/>
        <p:txBody>
          <a:bodyPr/>
          <a:lstStyle/>
          <a:p>
            <a:r>
              <a:rPr lang="en-US"/>
              <a:t>1.2</a:t>
            </a:r>
          </a:p>
        </p:txBody>
      </p:sp>
      <p:sp>
        <p:nvSpPr>
          <p:cNvPr id="4" name="Module"/>
          <p:cNvSpPr>
            <a:spLocks noGrp="1"/>
          </p:cNvSpPr>
          <p:nvPr>
            <p:ph type="body" sz="quarter" idx="11" hasCustomPrompt="1"/>
          </p:nvPr>
        </p:nvSpPr>
        <p:spPr/>
        <p:txBody>
          <a:bodyPr/>
          <a:lstStyle/>
          <a:p>
            <a:r>
              <a:rPr lang="en-US"/>
              <a:t>Introduction</a:t>
            </a:r>
          </a:p>
        </p:txBody>
      </p:sp>
      <p:sp>
        <p:nvSpPr>
          <p:cNvPr id="5" name="Product"/>
          <p:cNvSpPr>
            <a:spLocks noGrp="1"/>
          </p:cNvSpPr>
          <p:nvPr>
            <p:ph type="body" sz="quarter" idx="12" hasCustomPrompt="1"/>
          </p:nvPr>
        </p:nvSpPr>
        <p:spPr/>
        <p:txBody>
          <a:bodyPr/>
          <a:lstStyle/>
          <a:p>
            <a:r>
              <a:rPr lang="en-US"/>
              <a:t>TestOut Security Pro</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hasCustomPrompt="1"/>
          </p:nvPr>
        </p:nvSpPr>
        <p:spPr/>
        <p:txBody>
          <a:bodyPr/>
          <a:lstStyle/>
          <a:p>
            <a:r>
              <a:rPr lang="en-US"/>
              <a:t>Key Terms</a:t>
            </a:r>
          </a:p>
        </p:txBody>
      </p:sp>
      <p:sp>
        <p:nvSpPr>
          <p:cNvPr id="2" name="Content"/>
          <p:cNvSpPr>
            <a:spLocks noGrp="1"/>
          </p:cNvSpPr>
          <p:nvPr>
            <p:ph idx="1" hasCustomPrompt="1"/>
          </p:nvPr>
        </p:nvSpPr>
        <p:spPr/>
        <p:txBody>
          <a:bodyPr/>
          <a:lstStyle/>
          <a:p>
            <a:r>
              <a:rPr lang="en-US"/>
              <a:t>Layered security
Layered security model</a:t>
            </a:r>
          </a:p>
        </p:txBody>
      </p:sp>
      <p:sp>
        <p:nvSpPr>
          <p:cNvPr id="3" name="Product"/>
          <p:cNvSpPr>
            <a:spLocks noGrp="1"/>
          </p:cNvSpPr>
          <p:nvPr>
            <p:ph type="body" sz="quarter" idx="12" hasCustomPrompt="1"/>
          </p:nvPr>
        </p:nvSpPr>
        <p:spPr/>
        <p:txBody>
          <a:bodyPr/>
          <a:lstStyle/>
          <a:p>
            <a:r>
              <a:rPr lang="en-US"/>
              <a:t>TestOut Security Pro</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hasCustomPrompt="1"/>
          </p:nvPr>
        </p:nvSpPr>
        <p:spPr/>
        <p:txBody>
          <a:bodyPr/>
          <a:lstStyle/>
          <a:p>
            <a:r>
              <a:rPr lang="en-US"/>
              <a:t>Key Definitions</a:t>
            </a:r>
          </a:p>
        </p:txBody>
      </p:sp>
      <p:sp>
        <p:nvSpPr>
          <p:cNvPr id="2" name="Content"/>
          <p:cNvSpPr>
            <a:spLocks noGrp="1"/>
          </p:cNvSpPr>
          <p:nvPr>
            <p:ph idx="1" hasCustomPrompt="1"/>
          </p:nvPr>
        </p:nvSpPr>
        <p:spPr/>
        <p:txBody>
          <a:bodyPr/>
          <a:lstStyle/>
          <a:p>
            <a:r>
              <a:rPr b="1"/>
              <a:t>Layered security: </a:t>
            </a:r>
            <a:r>
              <a:t>A security approach that combines multiple security controls and defenses to create a cumulative effect.</a:t>
            </a:r>
            <a:r>
              <a:rPr b="1"/>
              <a:t>
Layered security model: </a:t>
            </a:r>
            <a:r>
              <a:t>A security approach that defines seven layers of security.</a:t>
            </a:r>
          </a:p>
        </p:txBody>
      </p:sp>
      <p:sp>
        <p:nvSpPr>
          <p:cNvPr id="3" name="Product"/>
          <p:cNvSpPr>
            <a:spLocks noGrp="1"/>
          </p:cNvSpPr>
          <p:nvPr>
            <p:ph type="body" sz="quarter" idx="12" hasCustomPrompt="1"/>
          </p:nvPr>
        </p:nvSpPr>
        <p:spPr/>
        <p:txBody>
          <a:bodyPr/>
          <a:lstStyle/>
          <a:p>
            <a:r>
              <a:rPr lang="en-US"/>
              <a:t>TestOut Security Pro</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7412D-BF07-4295-9A7B-71589619136A}"/>
              </a:ext>
            </a:extLst>
          </p:cNvPr>
          <p:cNvSpPr>
            <a:spLocks noGrp="1"/>
          </p:cNvSpPr>
          <p:nvPr>
            <p:ph type="title"/>
          </p:nvPr>
        </p:nvSpPr>
        <p:spPr/>
        <p:txBody>
          <a:bodyPr/>
          <a:lstStyle/>
          <a:p>
            <a:r>
              <a:rPr lang="en-US" dirty="0"/>
              <a:t>The Layered Security Model</a:t>
            </a:r>
          </a:p>
        </p:txBody>
      </p:sp>
    </p:spTree>
    <p:extLst>
      <p:ext uri="{BB962C8B-B14F-4D97-AF65-F5344CB8AC3E}">
        <p14:creationId xmlns:p14="http://schemas.microsoft.com/office/powerpoint/2010/main" val="96615756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a:t>The Layered Security Model</a:t>
            </a:r>
          </a:p>
        </p:txBody>
      </p:sp>
      <p:sp>
        <p:nvSpPr>
          <p:cNvPr id="4" name="Product"/>
          <p:cNvSpPr>
            <a:spLocks noGrp="1"/>
          </p:cNvSpPr>
          <p:nvPr>
            <p:ph type="body" sz="quarter" idx="12" hasCustomPrompt="1"/>
          </p:nvPr>
        </p:nvSpPr>
        <p:spPr/>
        <p:txBody>
          <a:bodyPr/>
          <a:lstStyle/>
          <a:p>
            <a:r>
              <a:rPr lang="en-US"/>
              <a:t>TestOut Security Pro</a:t>
            </a:r>
          </a:p>
        </p:txBody>
      </p:sp>
      <p:pic>
        <p:nvPicPr>
          <p:cNvPr id="5" name="New picture" descr="A rectangular box, possibly a hard drive or a file icon with a lock icon over it "/>
          <p:cNvPicPr/>
          <p:nvPr/>
        </p:nvPicPr>
        <p:blipFill>
          <a:blip r:embed="rId2"/>
          <a:srcRect/>
          <a:stretch>
            <a:fillRect/>
          </a:stretch>
        </p:blipFill>
        <p:spPr>
          <a:xfrm>
            <a:off x="1579118" y="1280160"/>
            <a:ext cx="8902700" cy="5013880"/>
          </a:xfrm>
          <a:prstGeom prst="rect">
            <a:avLst/>
          </a:prstGeom>
          <a:ln>
            <a:solidFill>
              <a:schemeClr val="tx2">
                <a:lumMod val="60000"/>
                <a:lumOff val="40000"/>
              </a:schemeClr>
            </a:solidFill>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a:t>The Layered Security Model</a:t>
            </a:r>
          </a:p>
        </p:txBody>
      </p:sp>
      <p:sp>
        <p:nvSpPr>
          <p:cNvPr id="4" name="Product"/>
          <p:cNvSpPr>
            <a:spLocks noGrp="1"/>
          </p:cNvSpPr>
          <p:nvPr>
            <p:ph type="body" sz="quarter" idx="12" hasCustomPrompt="1"/>
          </p:nvPr>
        </p:nvSpPr>
        <p:spPr/>
        <p:txBody>
          <a:bodyPr/>
          <a:lstStyle/>
          <a:p>
            <a:r>
              <a:rPr lang="en-US"/>
              <a:t>TestOut Security Pro</a:t>
            </a:r>
          </a:p>
        </p:txBody>
      </p:sp>
      <p:pic>
        <p:nvPicPr>
          <p:cNvPr id="5" name="New picture" descr="An image of a server with an icon of a software window featuring a flame and bug icon inside it, possibly representing malware"/>
          <p:cNvPicPr/>
          <p:nvPr/>
        </p:nvPicPr>
        <p:blipFill>
          <a:blip r:embed="rId2"/>
          <a:srcRect/>
          <a:stretch>
            <a:fillRect/>
          </a:stretch>
        </p:blipFill>
        <p:spPr>
          <a:xfrm>
            <a:off x="1579118" y="1280160"/>
            <a:ext cx="8902700" cy="5013880"/>
          </a:xfrm>
          <a:prstGeom prst="rect">
            <a:avLst/>
          </a:prstGeom>
          <a:ln>
            <a:solidFill>
              <a:schemeClr val="tx2">
                <a:lumMod val="60000"/>
                <a:lumOff val="40000"/>
              </a:schemeClr>
            </a:solidFill>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hasCustomPrompt="1"/>
          </p:nvPr>
        </p:nvSpPr>
        <p:spPr/>
        <p:txBody>
          <a:bodyPr/>
          <a:lstStyle/>
          <a:p>
            <a:r>
              <a:rPr lang="en-US"/>
              <a:t>Key Terms</a:t>
            </a:r>
          </a:p>
        </p:txBody>
      </p:sp>
      <p:sp>
        <p:nvSpPr>
          <p:cNvPr id="2" name="Content"/>
          <p:cNvSpPr>
            <a:spLocks noGrp="1"/>
          </p:cNvSpPr>
          <p:nvPr>
            <p:ph idx="1" hasCustomPrompt="1"/>
          </p:nvPr>
        </p:nvSpPr>
        <p:spPr/>
        <p:txBody>
          <a:bodyPr/>
          <a:lstStyle/>
          <a:p>
            <a:r>
              <a:rPr lang="en-US" dirty="0"/>
              <a:t>Security
Confidentiality
Integrity
Availability
Non-Repudiation
Asset</a:t>
            </a:r>
          </a:p>
        </p:txBody>
      </p:sp>
      <p:sp>
        <p:nvSpPr>
          <p:cNvPr id="3" name="Product"/>
          <p:cNvSpPr>
            <a:spLocks noGrp="1"/>
          </p:cNvSpPr>
          <p:nvPr>
            <p:ph type="body" sz="quarter" idx="12" hasCustomPrompt="1"/>
          </p:nvPr>
        </p:nvSpPr>
        <p:spPr/>
        <p:txBody>
          <a:bodyPr/>
          <a:lstStyle/>
          <a:p>
            <a:r>
              <a:rPr lang="en-US"/>
              <a:t>TestOut Security Pro</a:t>
            </a:r>
          </a:p>
        </p:txBody>
      </p:sp>
    </p:spTree>
    <p:extLst>
      <p:ext uri="{BB962C8B-B14F-4D97-AF65-F5344CB8AC3E}">
        <p14:creationId xmlns:p14="http://schemas.microsoft.com/office/powerpoint/2010/main" val="59512400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a:t>The Layered Security Model</a:t>
            </a:r>
          </a:p>
        </p:txBody>
      </p:sp>
      <p:sp>
        <p:nvSpPr>
          <p:cNvPr id="4" name="Product"/>
          <p:cNvSpPr>
            <a:spLocks noGrp="1"/>
          </p:cNvSpPr>
          <p:nvPr>
            <p:ph type="body" sz="quarter" idx="12" hasCustomPrompt="1"/>
          </p:nvPr>
        </p:nvSpPr>
        <p:spPr/>
        <p:txBody>
          <a:bodyPr/>
          <a:lstStyle/>
          <a:p>
            <a:r>
              <a:rPr lang="en-US"/>
              <a:t>TestOut Security Pro</a:t>
            </a:r>
          </a:p>
        </p:txBody>
      </p:sp>
      <p:pic>
        <p:nvPicPr>
          <p:cNvPr id="5" name="New picture" descr="An image of a server with an icon of a software window featuring a flame and bug icon inside it, possibly representing malware&#10;&#10;The server now on a desk and plugged in with a cable to that desk."/>
          <p:cNvPicPr/>
          <p:nvPr/>
        </p:nvPicPr>
        <p:blipFill>
          <a:blip r:embed="rId2"/>
          <a:srcRect/>
          <a:stretch>
            <a:fillRect/>
          </a:stretch>
        </p:blipFill>
        <p:spPr>
          <a:xfrm>
            <a:off x="1579118" y="1280160"/>
            <a:ext cx="8902700" cy="5013880"/>
          </a:xfrm>
          <a:prstGeom prst="rect">
            <a:avLst/>
          </a:prstGeom>
          <a:ln>
            <a:solidFill>
              <a:schemeClr val="tx2">
                <a:lumMod val="60000"/>
                <a:lumOff val="40000"/>
              </a:schemeClr>
            </a:solidFill>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a:t>The Layered Security Model</a:t>
            </a:r>
          </a:p>
        </p:txBody>
      </p:sp>
      <p:sp>
        <p:nvSpPr>
          <p:cNvPr id="4" name="Product"/>
          <p:cNvSpPr>
            <a:spLocks noGrp="1"/>
          </p:cNvSpPr>
          <p:nvPr>
            <p:ph type="body" sz="quarter" idx="12" hasCustomPrompt="1"/>
          </p:nvPr>
        </p:nvSpPr>
        <p:spPr/>
        <p:txBody>
          <a:bodyPr/>
          <a:lstStyle/>
          <a:p>
            <a:r>
              <a:rPr lang="en-US"/>
              <a:t>TestOut Security Pro</a:t>
            </a:r>
          </a:p>
        </p:txBody>
      </p:sp>
      <p:pic>
        <p:nvPicPr>
          <p:cNvPr id="5" name="New picture" descr="A simple house or small structure with a roof and a door."/>
          <p:cNvPicPr/>
          <p:nvPr/>
        </p:nvPicPr>
        <p:blipFill>
          <a:blip r:embed="rId2"/>
          <a:srcRect/>
          <a:stretch>
            <a:fillRect/>
          </a:stretch>
        </p:blipFill>
        <p:spPr>
          <a:xfrm>
            <a:off x="1579118" y="1280160"/>
            <a:ext cx="8902700" cy="5013880"/>
          </a:xfrm>
          <a:prstGeom prst="rect">
            <a:avLst/>
          </a:prstGeom>
          <a:ln>
            <a:solidFill>
              <a:schemeClr val="tx2">
                <a:lumMod val="60000"/>
                <a:lumOff val="40000"/>
              </a:schemeClr>
            </a:solidFill>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a:t>The Layered Security Model</a:t>
            </a:r>
          </a:p>
        </p:txBody>
      </p:sp>
      <p:sp>
        <p:nvSpPr>
          <p:cNvPr id="4" name="Product"/>
          <p:cNvSpPr>
            <a:spLocks noGrp="1"/>
          </p:cNvSpPr>
          <p:nvPr>
            <p:ph type="body" sz="quarter" idx="12" hasCustomPrompt="1"/>
          </p:nvPr>
        </p:nvSpPr>
        <p:spPr/>
        <p:txBody>
          <a:bodyPr/>
          <a:lstStyle/>
          <a:p>
            <a:r>
              <a:rPr lang="en-US"/>
              <a:t>TestOut Security Pro</a:t>
            </a:r>
          </a:p>
        </p:txBody>
      </p:sp>
      <p:pic>
        <p:nvPicPr>
          <p:cNvPr id="5" name="New picture" descr="A larger structure with a door and multiple windows, possibly an office building"/>
          <p:cNvPicPr/>
          <p:nvPr/>
        </p:nvPicPr>
        <p:blipFill>
          <a:blip r:embed="rId2"/>
          <a:srcRect/>
          <a:stretch>
            <a:fillRect/>
          </a:stretch>
        </p:blipFill>
        <p:spPr>
          <a:xfrm>
            <a:off x="1579118" y="1280160"/>
            <a:ext cx="8902700" cy="5013880"/>
          </a:xfrm>
          <a:prstGeom prst="rect">
            <a:avLst/>
          </a:prstGeom>
          <a:ln>
            <a:solidFill>
              <a:schemeClr val="tx2">
                <a:lumMod val="60000"/>
                <a:lumOff val="40000"/>
              </a:schemeClr>
            </a:solidFill>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a:t>The Layered Security Model</a:t>
            </a:r>
          </a:p>
        </p:txBody>
      </p:sp>
      <p:sp>
        <p:nvSpPr>
          <p:cNvPr id="4" name="Product"/>
          <p:cNvSpPr>
            <a:spLocks noGrp="1"/>
          </p:cNvSpPr>
          <p:nvPr>
            <p:ph type="body" sz="quarter" idx="12" hasCustomPrompt="1"/>
          </p:nvPr>
        </p:nvSpPr>
        <p:spPr/>
        <p:txBody>
          <a:bodyPr/>
          <a:lstStyle/>
          <a:p>
            <a:r>
              <a:rPr lang="en-US"/>
              <a:t>TestOut Security Pro</a:t>
            </a:r>
          </a:p>
        </p:txBody>
      </p:sp>
      <p:pic>
        <p:nvPicPr>
          <p:cNvPr id="5" name="New picture" descr="An office building now with a security fence around it, complete with razor wire atop the fence"/>
          <p:cNvPicPr/>
          <p:nvPr/>
        </p:nvPicPr>
        <p:blipFill>
          <a:blip r:embed="rId2"/>
          <a:srcRect/>
          <a:stretch>
            <a:fillRect/>
          </a:stretch>
        </p:blipFill>
        <p:spPr>
          <a:xfrm>
            <a:off x="1579118" y="1280160"/>
            <a:ext cx="8902700" cy="5013880"/>
          </a:xfrm>
          <a:prstGeom prst="rect">
            <a:avLst/>
          </a:prstGeom>
          <a:ln>
            <a:solidFill>
              <a:schemeClr val="tx2">
                <a:lumMod val="60000"/>
                <a:lumOff val="40000"/>
              </a:schemeClr>
            </a:solidFill>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a:t>The Layered Security Model</a:t>
            </a:r>
          </a:p>
        </p:txBody>
      </p:sp>
      <p:sp>
        <p:nvSpPr>
          <p:cNvPr id="4" name="Product"/>
          <p:cNvSpPr>
            <a:spLocks noGrp="1"/>
          </p:cNvSpPr>
          <p:nvPr>
            <p:ph type="body" sz="quarter" idx="12" hasCustomPrompt="1"/>
          </p:nvPr>
        </p:nvSpPr>
        <p:spPr/>
        <p:txBody>
          <a:bodyPr/>
          <a:lstStyle/>
          <a:p>
            <a:r>
              <a:rPr lang="en-US"/>
              <a:t>TestOut Security Pro</a:t>
            </a:r>
          </a:p>
        </p:txBody>
      </p:sp>
      <p:pic>
        <p:nvPicPr>
          <p:cNvPr id="5" name="New picture" descr="Showing all the defenses side by side, the security fence, the office building, the house or small building, the software window with the flame and bug icons inside, the server on and connected to the desk, and the file or hard drive with the lock icon over it."/>
          <p:cNvPicPr/>
          <p:nvPr/>
        </p:nvPicPr>
        <p:blipFill>
          <a:blip r:embed="rId2"/>
          <a:srcRect/>
          <a:stretch>
            <a:fillRect/>
          </a:stretch>
        </p:blipFill>
        <p:spPr>
          <a:xfrm>
            <a:off x="1579118" y="1280160"/>
            <a:ext cx="8902700" cy="5013880"/>
          </a:xfrm>
          <a:prstGeom prst="rect">
            <a:avLst/>
          </a:prstGeom>
          <a:ln>
            <a:solidFill>
              <a:schemeClr val="tx2">
                <a:lumMod val="60000"/>
                <a:lumOff val="40000"/>
              </a:schemeClr>
            </a:solidFill>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a:t>The Layered Security Model</a:t>
            </a:r>
          </a:p>
        </p:txBody>
      </p:sp>
      <p:sp>
        <p:nvSpPr>
          <p:cNvPr id="4" name="Product"/>
          <p:cNvSpPr>
            <a:spLocks noGrp="1"/>
          </p:cNvSpPr>
          <p:nvPr>
            <p:ph type="body" sz="quarter" idx="12" hasCustomPrompt="1"/>
          </p:nvPr>
        </p:nvSpPr>
        <p:spPr/>
        <p:txBody>
          <a:bodyPr/>
          <a:lstStyle/>
          <a:p>
            <a:r>
              <a:rPr lang="en-US"/>
              <a:t>TestOut Security Pro</a:t>
            </a:r>
          </a:p>
        </p:txBody>
      </p:sp>
      <p:pic>
        <p:nvPicPr>
          <p:cNvPr id="5" name="New picture" descr="A short cylindrical black base shape with the label, &quot;Policies, Procedures. &amp; Awareness"/>
          <p:cNvPicPr/>
          <p:nvPr/>
        </p:nvPicPr>
        <p:blipFill>
          <a:blip r:embed="rId2"/>
          <a:srcRect/>
          <a:stretch>
            <a:fillRect/>
          </a:stretch>
        </p:blipFill>
        <p:spPr>
          <a:xfrm>
            <a:off x="1579118" y="1280160"/>
            <a:ext cx="8902700" cy="5013880"/>
          </a:xfrm>
          <a:prstGeom prst="rect">
            <a:avLst/>
          </a:prstGeom>
          <a:ln>
            <a:solidFill>
              <a:schemeClr val="tx2">
                <a:lumMod val="60000"/>
                <a:lumOff val="40000"/>
              </a:schemeClr>
            </a:solidFill>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a:t>The Layered Security Model</a:t>
            </a:r>
          </a:p>
        </p:txBody>
      </p:sp>
      <p:sp>
        <p:nvSpPr>
          <p:cNvPr id="4" name="Product"/>
          <p:cNvSpPr>
            <a:spLocks noGrp="1"/>
          </p:cNvSpPr>
          <p:nvPr>
            <p:ph type="body" sz="quarter" idx="12" hasCustomPrompt="1"/>
          </p:nvPr>
        </p:nvSpPr>
        <p:spPr/>
        <p:txBody>
          <a:bodyPr/>
          <a:lstStyle/>
          <a:p>
            <a:r>
              <a:rPr lang="en-US"/>
              <a:t>TestOut Security Pro</a:t>
            </a:r>
          </a:p>
        </p:txBody>
      </p:sp>
      <p:pic>
        <p:nvPicPr>
          <p:cNvPr id="5" name="New picture" descr="A second layer has been added on top of the short black cylinder, this layer is orange and labeled, &quot;Physical&quot; forming a two part column."/>
          <p:cNvPicPr/>
          <p:nvPr/>
        </p:nvPicPr>
        <p:blipFill>
          <a:blip r:embed="rId2"/>
          <a:srcRect/>
          <a:stretch>
            <a:fillRect/>
          </a:stretch>
        </p:blipFill>
        <p:spPr>
          <a:xfrm>
            <a:off x="1579118" y="1280160"/>
            <a:ext cx="8902700" cy="5013880"/>
          </a:xfrm>
          <a:prstGeom prst="rect">
            <a:avLst/>
          </a:prstGeom>
          <a:ln>
            <a:solidFill>
              <a:schemeClr val="tx2">
                <a:lumMod val="60000"/>
                <a:lumOff val="40000"/>
              </a:schemeClr>
            </a:solidFill>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a:t>The Layered Security Model</a:t>
            </a:r>
          </a:p>
        </p:txBody>
      </p:sp>
      <p:sp>
        <p:nvSpPr>
          <p:cNvPr id="4" name="Product"/>
          <p:cNvSpPr>
            <a:spLocks noGrp="1"/>
          </p:cNvSpPr>
          <p:nvPr>
            <p:ph type="body" sz="quarter" idx="12" hasCustomPrompt="1"/>
          </p:nvPr>
        </p:nvSpPr>
        <p:spPr/>
        <p:txBody>
          <a:bodyPr/>
          <a:lstStyle/>
          <a:p>
            <a:r>
              <a:rPr lang="en-US"/>
              <a:t>TestOut Security Pro</a:t>
            </a:r>
          </a:p>
        </p:txBody>
      </p:sp>
      <p:pic>
        <p:nvPicPr>
          <p:cNvPr id="5" name="New picture" descr="A third layer been added on top of the column, this layer is sage green and labeled, &quot;Perimeter&quot;, forming a three part column."/>
          <p:cNvPicPr/>
          <p:nvPr/>
        </p:nvPicPr>
        <p:blipFill>
          <a:blip r:embed="rId2"/>
          <a:srcRect/>
          <a:stretch>
            <a:fillRect/>
          </a:stretch>
        </p:blipFill>
        <p:spPr>
          <a:xfrm>
            <a:off x="1579118" y="1280160"/>
            <a:ext cx="8902700" cy="5013880"/>
          </a:xfrm>
          <a:prstGeom prst="rect">
            <a:avLst/>
          </a:prstGeom>
          <a:ln>
            <a:solidFill>
              <a:schemeClr val="tx2">
                <a:lumMod val="60000"/>
                <a:lumOff val="40000"/>
              </a:schemeClr>
            </a:solidFill>
          </a:ln>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a:t>The Layered Security Model</a:t>
            </a:r>
          </a:p>
        </p:txBody>
      </p:sp>
      <p:sp>
        <p:nvSpPr>
          <p:cNvPr id="4" name="Product"/>
          <p:cNvSpPr>
            <a:spLocks noGrp="1"/>
          </p:cNvSpPr>
          <p:nvPr>
            <p:ph type="body" sz="quarter" idx="12" hasCustomPrompt="1"/>
          </p:nvPr>
        </p:nvSpPr>
        <p:spPr/>
        <p:txBody>
          <a:bodyPr/>
          <a:lstStyle/>
          <a:p>
            <a:r>
              <a:rPr lang="en-US"/>
              <a:t>TestOut Security Pro</a:t>
            </a:r>
          </a:p>
        </p:txBody>
      </p:sp>
      <p:pic>
        <p:nvPicPr>
          <p:cNvPr id="5" name="New picture" descr="A fourth layer been added on top of the column, this layer is forest green and labeled, &quot;Network&quot;, forming a four part column."/>
          <p:cNvPicPr/>
          <p:nvPr/>
        </p:nvPicPr>
        <p:blipFill>
          <a:blip r:embed="rId2"/>
          <a:srcRect/>
          <a:stretch>
            <a:fillRect/>
          </a:stretch>
        </p:blipFill>
        <p:spPr>
          <a:xfrm>
            <a:off x="1579118" y="1280160"/>
            <a:ext cx="8902700" cy="5013880"/>
          </a:xfrm>
          <a:prstGeom prst="rect">
            <a:avLst/>
          </a:prstGeom>
          <a:ln>
            <a:solidFill>
              <a:schemeClr val="tx2">
                <a:lumMod val="60000"/>
                <a:lumOff val="40000"/>
              </a:schemeClr>
            </a:solidFill>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a:t>The Layered Security Model</a:t>
            </a:r>
          </a:p>
        </p:txBody>
      </p:sp>
      <p:sp>
        <p:nvSpPr>
          <p:cNvPr id="4" name="Product"/>
          <p:cNvSpPr>
            <a:spLocks noGrp="1"/>
          </p:cNvSpPr>
          <p:nvPr>
            <p:ph type="body" sz="quarter" idx="12" hasCustomPrompt="1"/>
          </p:nvPr>
        </p:nvSpPr>
        <p:spPr/>
        <p:txBody>
          <a:bodyPr/>
          <a:lstStyle/>
          <a:p>
            <a:r>
              <a:rPr lang="en-US"/>
              <a:t>TestOut Security Pro</a:t>
            </a:r>
          </a:p>
        </p:txBody>
      </p:sp>
      <p:pic>
        <p:nvPicPr>
          <p:cNvPr id="5" name="New picture" descr="A fifth layer been added on top of the column, this layer is grey and labeled, &quot;Host&quot;, forming a five part column."/>
          <p:cNvPicPr/>
          <p:nvPr/>
        </p:nvPicPr>
        <p:blipFill>
          <a:blip r:embed="rId2"/>
          <a:srcRect/>
          <a:stretch>
            <a:fillRect/>
          </a:stretch>
        </p:blipFill>
        <p:spPr>
          <a:xfrm>
            <a:off x="1579118" y="1280160"/>
            <a:ext cx="8902700" cy="5013880"/>
          </a:xfrm>
          <a:prstGeom prst="rect">
            <a:avLst/>
          </a:prstGeom>
          <a:ln>
            <a:solidFill>
              <a:schemeClr val="tx2">
                <a:lumMod val="60000"/>
                <a:lumOff val="40000"/>
              </a:schemeClr>
            </a:solidFill>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hasCustomPrompt="1"/>
          </p:nvPr>
        </p:nvSpPr>
        <p:spPr/>
        <p:txBody>
          <a:bodyPr/>
          <a:lstStyle/>
          <a:p>
            <a:r>
              <a:rPr lang="en-US"/>
              <a:t>Key Terms</a:t>
            </a:r>
          </a:p>
        </p:txBody>
      </p:sp>
      <p:sp>
        <p:nvSpPr>
          <p:cNvPr id="2" name="Content"/>
          <p:cNvSpPr>
            <a:spLocks noGrp="1"/>
          </p:cNvSpPr>
          <p:nvPr>
            <p:ph idx="1" hasCustomPrompt="1"/>
          </p:nvPr>
        </p:nvSpPr>
        <p:spPr/>
        <p:txBody>
          <a:bodyPr/>
          <a:lstStyle/>
          <a:p>
            <a:r>
              <a:rPr lang="en-US" dirty="0"/>
              <a:t>Threat
Threat agent
Vulnerability
Exploit</a:t>
            </a:r>
          </a:p>
        </p:txBody>
      </p:sp>
      <p:sp>
        <p:nvSpPr>
          <p:cNvPr id="3" name="Product"/>
          <p:cNvSpPr>
            <a:spLocks noGrp="1"/>
          </p:cNvSpPr>
          <p:nvPr>
            <p:ph type="body" sz="quarter" idx="12" hasCustomPrompt="1"/>
          </p:nvPr>
        </p:nvSpPr>
        <p:spPr/>
        <p:txBody>
          <a:bodyPr/>
          <a:lstStyle/>
          <a:p>
            <a:r>
              <a:rPr lang="en-US"/>
              <a:t>TestOut Security Pro</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a:t>The Layered Security Model</a:t>
            </a:r>
          </a:p>
        </p:txBody>
      </p:sp>
      <p:sp>
        <p:nvSpPr>
          <p:cNvPr id="4" name="Product"/>
          <p:cNvSpPr>
            <a:spLocks noGrp="1"/>
          </p:cNvSpPr>
          <p:nvPr>
            <p:ph type="body" sz="quarter" idx="12" hasCustomPrompt="1"/>
          </p:nvPr>
        </p:nvSpPr>
        <p:spPr/>
        <p:txBody>
          <a:bodyPr/>
          <a:lstStyle/>
          <a:p>
            <a:r>
              <a:rPr lang="en-US"/>
              <a:t>TestOut Security Pro</a:t>
            </a:r>
          </a:p>
        </p:txBody>
      </p:sp>
      <p:pic>
        <p:nvPicPr>
          <p:cNvPr id="5" name="New picture" descr="A sixth layer been added on top of the column, this layer is magenta and is labeled, &quot;Application&quot;, forming a six part column."/>
          <p:cNvPicPr/>
          <p:nvPr/>
        </p:nvPicPr>
        <p:blipFill>
          <a:blip r:embed="rId2"/>
          <a:srcRect/>
          <a:stretch>
            <a:fillRect/>
          </a:stretch>
        </p:blipFill>
        <p:spPr>
          <a:xfrm>
            <a:off x="1579118" y="1280160"/>
            <a:ext cx="8902700" cy="5013880"/>
          </a:xfrm>
          <a:prstGeom prst="rect">
            <a:avLst/>
          </a:prstGeom>
          <a:ln>
            <a:solidFill>
              <a:schemeClr val="tx2">
                <a:lumMod val="60000"/>
                <a:lumOff val="40000"/>
              </a:schemeClr>
            </a:solidFill>
          </a:ln>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a:t>The Layered Security Model</a:t>
            </a:r>
          </a:p>
        </p:txBody>
      </p:sp>
      <p:sp>
        <p:nvSpPr>
          <p:cNvPr id="4" name="Product"/>
          <p:cNvSpPr>
            <a:spLocks noGrp="1"/>
          </p:cNvSpPr>
          <p:nvPr>
            <p:ph type="body" sz="quarter" idx="12" hasCustomPrompt="1"/>
          </p:nvPr>
        </p:nvSpPr>
        <p:spPr/>
        <p:txBody>
          <a:bodyPr/>
          <a:lstStyle/>
          <a:p>
            <a:r>
              <a:rPr lang="en-US"/>
              <a:t>TestOut Security Pro</a:t>
            </a:r>
          </a:p>
        </p:txBody>
      </p:sp>
      <p:pic>
        <p:nvPicPr>
          <p:cNvPr id="5" name="New picture" descr="A seventh layer been added on top of the column, this layer is red and is labeled, &quot;Data&quot;, forming a seven part column."/>
          <p:cNvPicPr/>
          <p:nvPr/>
        </p:nvPicPr>
        <p:blipFill>
          <a:blip r:embed="rId2"/>
          <a:srcRect/>
          <a:stretch>
            <a:fillRect/>
          </a:stretch>
        </p:blipFill>
        <p:spPr>
          <a:xfrm>
            <a:off x="1579118" y="1280160"/>
            <a:ext cx="8902700" cy="5013880"/>
          </a:xfrm>
          <a:prstGeom prst="rect">
            <a:avLst/>
          </a:prstGeom>
          <a:ln>
            <a:solidFill>
              <a:schemeClr val="tx2">
                <a:lumMod val="60000"/>
                <a:lumOff val="40000"/>
              </a:schemeClr>
            </a:solidFill>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a:t>The Layered Security Model</a:t>
            </a:r>
          </a:p>
        </p:txBody>
      </p:sp>
      <p:sp>
        <p:nvSpPr>
          <p:cNvPr id="4" name="Product"/>
          <p:cNvSpPr>
            <a:spLocks noGrp="1"/>
          </p:cNvSpPr>
          <p:nvPr>
            <p:ph type="body" sz="quarter" idx="12" hasCustomPrompt="1"/>
          </p:nvPr>
        </p:nvSpPr>
        <p:spPr/>
        <p:txBody>
          <a:bodyPr/>
          <a:lstStyle/>
          <a:p>
            <a:r>
              <a:rPr lang="en-US"/>
              <a:t>TestOut Security Pro</a:t>
            </a:r>
          </a:p>
        </p:txBody>
      </p:sp>
      <p:pic>
        <p:nvPicPr>
          <p:cNvPr id="5" name="New picture" descr="The first layer of the Layered security model, titled, &quot;Policies, Procedures, &amp; Awareness&quot;"/>
          <p:cNvPicPr/>
          <p:nvPr/>
        </p:nvPicPr>
        <p:blipFill>
          <a:blip r:embed="rId2"/>
          <a:srcRect/>
          <a:stretch>
            <a:fillRect/>
          </a:stretch>
        </p:blipFill>
        <p:spPr>
          <a:xfrm>
            <a:off x="1579118" y="1280160"/>
            <a:ext cx="8902700" cy="5013880"/>
          </a:xfrm>
          <a:prstGeom prst="rect">
            <a:avLst/>
          </a:prstGeom>
          <a:ln>
            <a:solidFill>
              <a:schemeClr val="tx2">
                <a:lumMod val="60000"/>
                <a:lumOff val="40000"/>
              </a:schemeClr>
            </a:solidFill>
          </a:ln>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a:t>The Layered Security Model</a:t>
            </a:r>
          </a:p>
        </p:txBody>
      </p:sp>
      <p:sp>
        <p:nvSpPr>
          <p:cNvPr id="4" name="Product"/>
          <p:cNvSpPr>
            <a:spLocks noGrp="1"/>
          </p:cNvSpPr>
          <p:nvPr>
            <p:ph type="body" sz="quarter" idx="12" hasCustomPrompt="1"/>
          </p:nvPr>
        </p:nvSpPr>
        <p:spPr/>
        <p:txBody>
          <a:bodyPr/>
          <a:lstStyle/>
          <a:p>
            <a:r>
              <a:rPr lang="en-US"/>
              <a:t>TestOut Security Pro</a:t>
            </a:r>
          </a:p>
        </p:txBody>
      </p:sp>
      <p:pic>
        <p:nvPicPr>
          <p:cNvPr id="5" name="New picture" descr="The second layer is added on top of the first and is titled &quot;Physical&quot;"/>
          <p:cNvPicPr/>
          <p:nvPr/>
        </p:nvPicPr>
        <p:blipFill>
          <a:blip r:embed="rId2"/>
          <a:srcRect/>
          <a:stretch>
            <a:fillRect/>
          </a:stretch>
        </p:blipFill>
        <p:spPr>
          <a:xfrm>
            <a:off x="1579118" y="1280160"/>
            <a:ext cx="8902700" cy="5013880"/>
          </a:xfrm>
          <a:prstGeom prst="rect">
            <a:avLst/>
          </a:prstGeom>
          <a:ln>
            <a:solidFill>
              <a:schemeClr val="tx2">
                <a:lumMod val="60000"/>
                <a:lumOff val="40000"/>
              </a:schemeClr>
            </a:solidFill>
          </a:ln>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a:t>The Layered Security Model</a:t>
            </a:r>
          </a:p>
        </p:txBody>
      </p:sp>
      <p:sp>
        <p:nvSpPr>
          <p:cNvPr id="4" name="Product"/>
          <p:cNvSpPr>
            <a:spLocks noGrp="1"/>
          </p:cNvSpPr>
          <p:nvPr>
            <p:ph type="body" sz="quarter" idx="12" hasCustomPrompt="1"/>
          </p:nvPr>
        </p:nvSpPr>
        <p:spPr/>
        <p:txBody>
          <a:bodyPr/>
          <a:lstStyle/>
          <a:p>
            <a:r>
              <a:rPr lang="en-US"/>
              <a:t>TestOut Security Pro</a:t>
            </a:r>
          </a:p>
        </p:txBody>
      </p:sp>
      <p:pic>
        <p:nvPicPr>
          <p:cNvPr id="5" name="New picture" descr="The third layer is added on top of the column and is titled &quot;Perimeter&quot;"/>
          <p:cNvPicPr/>
          <p:nvPr/>
        </p:nvPicPr>
        <p:blipFill>
          <a:blip r:embed="rId2"/>
          <a:srcRect/>
          <a:stretch>
            <a:fillRect/>
          </a:stretch>
        </p:blipFill>
        <p:spPr>
          <a:xfrm>
            <a:off x="1579118" y="1280160"/>
            <a:ext cx="8902700" cy="5013880"/>
          </a:xfrm>
          <a:prstGeom prst="rect">
            <a:avLst/>
          </a:prstGeom>
          <a:ln>
            <a:solidFill>
              <a:schemeClr val="tx2">
                <a:lumMod val="60000"/>
                <a:lumOff val="40000"/>
              </a:schemeClr>
            </a:solidFill>
          </a:ln>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a:t>The Layered Security Model</a:t>
            </a:r>
          </a:p>
        </p:txBody>
      </p:sp>
      <p:sp>
        <p:nvSpPr>
          <p:cNvPr id="4" name="Product"/>
          <p:cNvSpPr>
            <a:spLocks noGrp="1"/>
          </p:cNvSpPr>
          <p:nvPr>
            <p:ph type="body" sz="quarter" idx="12" hasCustomPrompt="1"/>
          </p:nvPr>
        </p:nvSpPr>
        <p:spPr/>
        <p:txBody>
          <a:bodyPr/>
          <a:lstStyle/>
          <a:p>
            <a:r>
              <a:rPr lang="en-US"/>
              <a:t>TestOut Security Pro</a:t>
            </a:r>
          </a:p>
        </p:txBody>
      </p:sp>
      <p:pic>
        <p:nvPicPr>
          <p:cNvPr id="5" name="New picture" descr="The fourth layer is added on top of the column and is titled &quot;Network&quot;"/>
          <p:cNvPicPr/>
          <p:nvPr/>
        </p:nvPicPr>
        <p:blipFill>
          <a:blip r:embed="rId2"/>
          <a:srcRect/>
          <a:stretch>
            <a:fillRect/>
          </a:stretch>
        </p:blipFill>
        <p:spPr>
          <a:xfrm>
            <a:off x="1579118" y="1280160"/>
            <a:ext cx="8902700" cy="5013880"/>
          </a:xfrm>
          <a:prstGeom prst="rect">
            <a:avLst/>
          </a:prstGeom>
          <a:ln>
            <a:solidFill>
              <a:schemeClr val="tx2">
                <a:lumMod val="60000"/>
                <a:lumOff val="40000"/>
              </a:schemeClr>
            </a:solidFill>
          </a:ln>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a:t>The Layered Security Model</a:t>
            </a:r>
          </a:p>
        </p:txBody>
      </p:sp>
      <p:sp>
        <p:nvSpPr>
          <p:cNvPr id="4" name="Product"/>
          <p:cNvSpPr>
            <a:spLocks noGrp="1"/>
          </p:cNvSpPr>
          <p:nvPr>
            <p:ph type="body" sz="quarter" idx="12" hasCustomPrompt="1"/>
          </p:nvPr>
        </p:nvSpPr>
        <p:spPr/>
        <p:txBody>
          <a:bodyPr/>
          <a:lstStyle/>
          <a:p>
            <a:r>
              <a:rPr lang="en-US"/>
              <a:t>TestOut Security Pro</a:t>
            </a:r>
          </a:p>
        </p:txBody>
      </p:sp>
      <p:pic>
        <p:nvPicPr>
          <p:cNvPr id="5" name="New picture" descr="The fifth layer is added on top of the column and is titled &quot;Host&quot;"/>
          <p:cNvPicPr/>
          <p:nvPr/>
        </p:nvPicPr>
        <p:blipFill>
          <a:blip r:embed="rId2"/>
          <a:srcRect/>
          <a:stretch>
            <a:fillRect/>
          </a:stretch>
        </p:blipFill>
        <p:spPr>
          <a:xfrm>
            <a:off x="1579118" y="1280160"/>
            <a:ext cx="8902700" cy="5013880"/>
          </a:xfrm>
          <a:prstGeom prst="rect">
            <a:avLst/>
          </a:prstGeom>
          <a:ln>
            <a:solidFill>
              <a:schemeClr val="tx2">
                <a:lumMod val="60000"/>
                <a:lumOff val="40000"/>
              </a:schemeClr>
            </a:solidFill>
          </a:ln>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a:t>The Layered Security Model</a:t>
            </a:r>
          </a:p>
        </p:txBody>
      </p:sp>
      <p:sp>
        <p:nvSpPr>
          <p:cNvPr id="4" name="Product"/>
          <p:cNvSpPr>
            <a:spLocks noGrp="1"/>
          </p:cNvSpPr>
          <p:nvPr>
            <p:ph type="body" sz="quarter" idx="12" hasCustomPrompt="1"/>
          </p:nvPr>
        </p:nvSpPr>
        <p:spPr/>
        <p:txBody>
          <a:bodyPr/>
          <a:lstStyle/>
          <a:p>
            <a:r>
              <a:rPr lang="en-US"/>
              <a:t>TestOut Security Pro</a:t>
            </a:r>
          </a:p>
        </p:txBody>
      </p:sp>
      <p:pic>
        <p:nvPicPr>
          <p:cNvPr id="5" name="New picture" descr="The sixth layer is added on top of the column and is titled &quot;Application&quot;"/>
          <p:cNvPicPr/>
          <p:nvPr/>
        </p:nvPicPr>
        <p:blipFill>
          <a:blip r:embed="rId2"/>
          <a:srcRect/>
          <a:stretch>
            <a:fillRect/>
          </a:stretch>
        </p:blipFill>
        <p:spPr>
          <a:xfrm>
            <a:off x="1579118" y="1280160"/>
            <a:ext cx="8902700" cy="5013880"/>
          </a:xfrm>
          <a:prstGeom prst="rect">
            <a:avLst/>
          </a:prstGeom>
          <a:ln>
            <a:solidFill>
              <a:schemeClr val="tx2">
                <a:lumMod val="60000"/>
                <a:lumOff val="40000"/>
              </a:schemeClr>
            </a:solidFill>
          </a:ln>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a:t>The Layered Security Model</a:t>
            </a:r>
          </a:p>
        </p:txBody>
      </p:sp>
      <p:sp>
        <p:nvSpPr>
          <p:cNvPr id="4" name="Product"/>
          <p:cNvSpPr>
            <a:spLocks noGrp="1"/>
          </p:cNvSpPr>
          <p:nvPr>
            <p:ph type="body" sz="quarter" idx="12" hasCustomPrompt="1"/>
          </p:nvPr>
        </p:nvSpPr>
        <p:spPr/>
        <p:txBody>
          <a:bodyPr/>
          <a:lstStyle/>
          <a:p>
            <a:r>
              <a:rPr lang="en-US"/>
              <a:t>TestOut Security Pro</a:t>
            </a:r>
          </a:p>
        </p:txBody>
      </p:sp>
      <p:pic>
        <p:nvPicPr>
          <p:cNvPr id="5" name="New picture" descr="The final and seventh layer is added atop the column and is titled, &quot;Data&quot;"/>
          <p:cNvPicPr/>
          <p:nvPr/>
        </p:nvPicPr>
        <p:blipFill>
          <a:blip r:embed="rId2"/>
          <a:srcRect/>
          <a:stretch>
            <a:fillRect/>
          </a:stretch>
        </p:blipFill>
        <p:spPr>
          <a:xfrm>
            <a:off x="1579118" y="1280160"/>
            <a:ext cx="8902700" cy="5013880"/>
          </a:xfrm>
          <a:prstGeom prst="rect">
            <a:avLst/>
          </a:prstGeom>
          <a:ln>
            <a:solidFill>
              <a:schemeClr val="tx2">
                <a:lumMod val="60000"/>
                <a:lumOff val="40000"/>
              </a:schemeClr>
            </a:solidFill>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ECC1F-36F0-48A3-A6A5-2C4D0666B9CB}"/>
              </a:ext>
            </a:extLst>
          </p:cNvPr>
          <p:cNvSpPr>
            <a:spLocks noGrp="1"/>
          </p:cNvSpPr>
          <p:nvPr>
            <p:ph type="title"/>
          </p:nvPr>
        </p:nvSpPr>
        <p:spPr/>
        <p:txBody>
          <a:bodyPr/>
          <a:lstStyle/>
          <a:p>
            <a:r>
              <a:rPr lang="en-US" dirty="0"/>
              <a:t>User Education</a:t>
            </a:r>
          </a:p>
        </p:txBody>
      </p:sp>
    </p:spTree>
    <p:extLst>
      <p:ext uri="{BB962C8B-B14F-4D97-AF65-F5344CB8AC3E}">
        <p14:creationId xmlns:p14="http://schemas.microsoft.com/office/powerpoint/2010/main" val="99986662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hasCustomPrompt="1"/>
          </p:nvPr>
        </p:nvSpPr>
        <p:spPr/>
        <p:txBody>
          <a:bodyPr/>
          <a:lstStyle/>
          <a:p>
            <a:r>
              <a:rPr lang="en-US"/>
              <a:t>Key Definitions</a:t>
            </a:r>
          </a:p>
        </p:txBody>
      </p:sp>
      <p:sp>
        <p:nvSpPr>
          <p:cNvPr id="2" name="Content"/>
          <p:cNvSpPr>
            <a:spLocks noGrp="1"/>
          </p:cNvSpPr>
          <p:nvPr>
            <p:ph idx="1" hasCustomPrompt="1"/>
          </p:nvPr>
        </p:nvSpPr>
        <p:spPr/>
        <p:txBody>
          <a:bodyPr/>
          <a:lstStyle/>
          <a:p>
            <a:r>
              <a:rPr b="1" dirty="0"/>
              <a:t>Security: </a:t>
            </a:r>
            <a:r>
              <a:rPr dirty="0"/>
              <a:t>The degree of protection against danger, damage, loss, and criminal activity.</a:t>
            </a:r>
            <a:r>
              <a:rPr b="1" dirty="0"/>
              <a:t>
Confidentiality: </a:t>
            </a:r>
            <a:r>
              <a:rPr dirty="0"/>
              <a:t>Confidentiality ensures that data is not disclosed to unintended persons.</a:t>
            </a:r>
            <a:r>
              <a:rPr b="1" dirty="0"/>
              <a:t>
Integrity: </a:t>
            </a:r>
            <a:r>
              <a:rPr dirty="0"/>
              <a:t>Integrity ensures that data is not modified or tampered with.</a:t>
            </a:r>
            <a:r>
              <a:rPr b="1" dirty="0"/>
              <a:t>
Availability: </a:t>
            </a:r>
            <a:r>
              <a:rPr dirty="0"/>
              <a:t>Availability ensures that a system is up so that data is available when needed.</a:t>
            </a:r>
            <a:r>
              <a:rPr b="1" dirty="0"/>
              <a:t>
Non-Repudiation: </a:t>
            </a:r>
            <a:r>
              <a:rPr dirty="0"/>
              <a:t>Non-repud</a:t>
            </a:r>
            <a:r>
              <a:rPr lang="en-US" dirty="0"/>
              <a:t>i</a:t>
            </a:r>
            <a:r>
              <a:rPr dirty="0"/>
              <a:t>ation provides the validation of a message's origin.</a:t>
            </a:r>
          </a:p>
        </p:txBody>
      </p:sp>
      <p:sp>
        <p:nvSpPr>
          <p:cNvPr id="3" name="Product"/>
          <p:cNvSpPr>
            <a:spLocks noGrp="1"/>
          </p:cNvSpPr>
          <p:nvPr>
            <p:ph type="body" sz="quarter" idx="12" hasCustomPrompt="1"/>
          </p:nvPr>
        </p:nvSpPr>
        <p:spPr/>
        <p:txBody>
          <a:bodyPr/>
          <a:lstStyle/>
          <a:p>
            <a:r>
              <a:rPr lang="en-US"/>
              <a:t>TestOut Security Pro</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hasCustomPrompt="1"/>
          </p:nvPr>
        </p:nvSpPr>
        <p:spPr/>
        <p:txBody>
          <a:bodyPr/>
          <a:lstStyle/>
          <a:p>
            <a:r>
              <a:rPr lang="en-US"/>
              <a:t>Essential Security Training</a:t>
            </a:r>
          </a:p>
        </p:txBody>
      </p:sp>
      <p:sp>
        <p:nvSpPr>
          <p:cNvPr id="2" name="Content"/>
          <p:cNvSpPr>
            <a:spLocks noGrp="1"/>
          </p:cNvSpPr>
          <p:nvPr>
            <p:ph idx="1" hasCustomPrompt="1"/>
          </p:nvPr>
        </p:nvSpPr>
        <p:spPr/>
        <p:txBody>
          <a:bodyPr/>
          <a:lstStyle/>
          <a:p>
            <a:r>
              <a:rPr lang="en-US"/>
              <a:t>Employees are primary targets
Understanding attack strategies
Identifying internal threats
Company security policies</a:t>
            </a:r>
          </a:p>
        </p:txBody>
      </p:sp>
      <p:sp>
        <p:nvSpPr>
          <p:cNvPr id="3" name="Product"/>
          <p:cNvSpPr>
            <a:spLocks noGrp="1"/>
          </p:cNvSpPr>
          <p:nvPr>
            <p:ph type="body" sz="quarter" idx="12" hasCustomPrompt="1"/>
          </p:nvPr>
        </p:nvSpPr>
        <p:spPr/>
        <p:txBody>
          <a:bodyPr/>
          <a:lstStyle/>
          <a:p>
            <a:r>
              <a:rPr lang="en-US"/>
              <a:t>TestOut Security Pro</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hasCustomPrompt="1"/>
          </p:nvPr>
        </p:nvSpPr>
        <p:spPr/>
        <p:txBody>
          <a:bodyPr/>
          <a:lstStyle/>
          <a:p>
            <a:r>
              <a:rPr lang="en-US"/>
              <a:t>Class Discussion</a:t>
            </a:r>
          </a:p>
        </p:txBody>
      </p:sp>
      <p:sp>
        <p:nvSpPr>
          <p:cNvPr id="2" name="Content"/>
          <p:cNvSpPr>
            <a:spLocks noGrp="1"/>
          </p:cNvSpPr>
          <p:nvPr>
            <p:ph idx="1" hasCustomPrompt="1"/>
          </p:nvPr>
        </p:nvSpPr>
        <p:spPr/>
        <p:txBody>
          <a:bodyPr/>
          <a:lstStyle/>
          <a:p>
            <a:r>
              <a:rPr lang="en-US"/>
              <a:t>What is layered security?
What are the seven layers in layered security?
What is a countermeasure?
How can countermeasures reduce the risk of a threat agent being able to exploit a vulnerability?</a:t>
            </a:r>
          </a:p>
        </p:txBody>
      </p:sp>
      <p:sp>
        <p:nvSpPr>
          <p:cNvPr id="3" name="Product"/>
          <p:cNvSpPr>
            <a:spLocks noGrp="1"/>
          </p:cNvSpPr>
          <p:nvPr>
            <p:ph type="body" sz="quarter" idx="12" hasCustomPrompt="1"/>
          </p:nvPr>
        </p:nvSpPr>
        <p:spPr/>
        <p:txBody>
          <a:bodyPr/>
          <a:lstStyle/>
          <a:p>
            <a:r>
              <a:rPr lang="en-US"/>
              <a:t>TestOut Security Pro</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hasCustomPrompt="1"/>
          </p:nvPr>
        </p:nvSpPr>
        <p:spPr/>
        <p:txBody>
          <a:bodyPr/>
          <a:lstStyle/>
          <a:p>
            <a:r>
              <a:rPr lang="en-US"/>
              <a:t>Key Definitions</a:t>
            </a:r>
          </a:p>
        </p:txBody>
      </p:sp>
      <p:sp>
        <p:nvSpPr>
          <p:cNvPr id="2" name="Content"/>
          <p:cNvSpPr>
            <a:spLocks noGrp="1"/>
          </p:cNvSpPr>
          <p:nvPr>
            <p:ph idx="1" hasCustomPrompt="1"/>
          </p:nvPr>
        </p:nvSpPr>
        <p:spPr/>
        <p:txBody>
          <a:bodyPr/>
          <a:lstStyle/>
          <a:p>
            <a:r>
              <a:rPr b="1" dirty="0"/>
              <a:t>Asset: </a:t>
            </a:r>
            <a:r>
              <a:rPr dirty="0"/>
              <a:t>Something that has value to an individual or an organization.</a:t>
            </a:r>
            <a:r>
              <a:rPr b="1" dirty="0"/>
              <a:t>
Threat: </a:t>
            </a:r>
            <a:r>
              <a:rPr dirty="0"/>
              <a:t>Anything that has the potential to cause the loss of an asset.</a:t>
            </a:r>
            <a:r>
              <a:rPr b="1" dirty="0"/>
              <a:t>
Threat agent: </a:t>
            </a:r>
            <a:r>
              <a:rPr dirty="0"/>
              <a:t>The person or entity that attempt or carries out a threat.</a:t>
            </a:r>
            <a:r>
              <a:rPr b="1" dirty="0"/>
              <a:t>
Vulnerability: </a:t>
            </a:r>
            <a:r>
              <a:rPr dirty="0"/>
              <a:t>An opening or weakness in the system.</a:t>
            </a:r>
            <a:r>
              <a:rPr b="1" dirty="0"/>
              <a:t>
Exploit: </a:t>
            </a:r>
            <a:r>
              <a:rPr dirty="0"/>
              <a:t>An act, procedure, or piece of software that takes advantage of a vulnerability to carry out an attack.</a:t>
            </a:r>
          </a:p>
        </p:txBody>
      </p:sp>
      <p:sp>
        <p:nvSpPr>
          <p:cNvPr id="3" name="Product"/>
          <p:cNvSpPr>
            <a:spLocks noGrp="1"/>
          </p:cNvSpPr>
          <p:nvPr>
            <p:ph type="body" sz="quarter" idx="12" hasCustomPrompt="1"/>
          </p:nvPr>
        </p:nvSpPr>
        <p:spPr/>
        <p:txBody>
          <a:bodyPr/>
          <a:lstStyle/>
          <a:p>
            <a:r>
              <a:rPr lang="en-US"/>
              <a:t>TestOut Security Pro</a:t>
            </a:r>
          </a:p>
        </p:txBody>
      </p:sp>
    </p:spTree>
    <p:extLst>
      <p:ext uri="{BB962C8B-B14F-4D97-AF65-F5344CB8AC3E}">
        <p14:creationId xmlns:p14="http://schemas.microsoft.com/office/powerpoint/2010/main" val="158964582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E457A-9068-4E6C-9265-B67025363B09}"/>
              </a:ext>
            </a:extLst>
          </p:cNvPr>
          <p:cNvSpPr>
            <a:spLocks noGrp="1"/>
          </p:cNvSpPr>
          <p:nvPr>
            <p:ph type="title"/>
          </p:nvPr>
        </p:nvSpPr>
        <p:spPr/>
        <p:txBody>
          <a:bodyPr/>
          <a:lstStyle/>
          <a:p>
            <a:r>
              <a:rPr lang="en-US" dirty="0"/>
              <a:t>Security Concepts</a:t>
            </a:r>
          </a:p>
        </p:txBody>
      </p:sp>
    </p:spTree>
    <p:extLst>
      <p:ext uri="{BB962C8B-B14F-4D97-AF65-F5344CB8AC3E}">
        <p14:creationId xmlns:p14="http://schemas.microsoft.com/office/powerpoint/2010/main" val="377163260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hasCustomPrompt="1"/>
          </p:nvPr>
        </p:nvSpPr>
        <p:spPr/>
        <p:txBody>
          <a:bodyPr/>
          <a:lstStyle/>
          <a:p>
            <a:r>
              <a:rPr lang="en-US"/>
              <a:t>Security Concepts</a:t>
            </a:r>
          </a:p>
        </p:txBody>
      </p:sp>
      <p:sp>
        <p:nvSpPr>
          <p:cNvPr id="2" name="Content"/>
          <p:cNvSpPr>
            <a:spLocks noGrp="1"/>
          </p:cNvSpPr>
          <p:nvPr>
            <p:ph idx="1" hasCustomPrompt="1"/>
          </p:nvPr>
        </p:nvSpPr>
        <p:spPr/>
        <p:txBody>
          <a:bodyPr/>
          <a:lstStyle/>
          <a:p>
            <a:r>
              <a:rPr lang="en-US"/>
              <a:t>Assets
Threats
Threat agents</a:t>
            </a:r>
          </a:p>
        </p:txBody>
      </p:sp>
      <p:sp>
        <p:nvSpPr>
          <p:cNvPr id="3" name="Product"/>
          <p:cNvSpPr>
            <a:spLocks noGrp="1"/>
          </p:cNvSpPr>
          <p:nvPr>
            <p:ph type="body" sz="quarter" idx="12" hasCustomPrompt="1"/>
          </p:nvPr>
        </p:nvSpPr>
        <p:spPr/>
        <p:txBody>
          <a:bodyPr/>
          <a:lstStyle/>
          <a:p>
            <a:r>
              <a:rPr lang="en-US"/>
              <a:t>TestOut Security Pro</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a:t>Security Concepts</a:t>
            </a:r>
          </a:p>
        </p:txBody>
      </p:sp>
      <p:sp>
        <p:nvSpPr>
          <p:cNvPr id="4" name="Product"/>
          <p:cNvSpPr>
            <a:spLocks noGrp="1"/>
          </p:cNvSpPr>
          <p:nvPr>
            <p:ph type="body" sz="quarter" idx="12" hasCustomPrompt="1"/>
          </p:nvPr>
        </p:nvSpPr>
        <p:spPr/>
        <p:txBody>
          <a:bodyPr/>
          <a:lstStyle/>
          <a:p>
            <a:r>
              <a:rPr lang="en-US"/>
              <a:t>TestOut Security Pro</a:t>
            </a:r>
          </a:p>
        </p:txBody>
      </p:sp>
      <p:pic>
        <p:nvPicPr>
          <p:cNvPr id="5" name="New picture" descr="The Threat Agent Carries out the threat.&#10;&#10;Image of a person typing on a keyboard&#10;&#10;"/>
          <p:cNvPicPr/>
          <p:nvPr/>
        </p:nvPicPr>
        <p:blipFill>
          <a:blip r:embed="rId2"/>
          <a:srcRect/>
          <a:stretch>
            <a:fillRect/>
          </a:stretch>
        </p:blipFill>
        <p:spPr>
          <a:xfrm>
            <a:off x="1579118" y="1280160"/>
            <a:ext cx="8902700" cy="5013880"/>
          </a:xfrm>
          <a:prstGeom prst="rect">
            <a:avLst/>
          </a:prstGeom>
          <a:ln>
            <a:solidFill>
              <a:schemeClr val="tx2">
                <a:lumMod val="60000"/>
                <a:lumOff val="40000"/>
              </a:schemeClr>
            </a:solidFill>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a:t>Security Concepts</a:t>
            </a:r>
          </a:p>
        </p:txBody>
      </p:sp>
      <p:sp>
        <p:nvSpPr>
          <p:cNvPr id="4" name="Product"/>
          <p:cNvSpPr>
            <a:spLocks noGrp="1"/>
          </p:cNvSpPr>
          <p:nvPr>
            <p:ph type="body" sz="quarter" idx="12" hasCustomPrompt="1"/>
          </p:nvPr>
        </p:nvSpPr>
        <p:spPr/>
        <p:txBody>
          <a:bodyPr/>
          <a:lstStyle/>
          <a:p>
            <a:r>
              <a:rPr lang="en-US"/>
              <a:t>TestOut Security Pro</a:t>
            </a:r>
          </a:p>
        </p:txBody>
      </p:sp>
      <p:pic>
        <p:nvPicPr>
          <p:cNvPr id="5" name="New picture" descr="A North Korean hacker wearing a mask and holding a laptop with the caption, &quot;North Korea hacks Sony Motion Pictures&quot;&#10;&#10;"/>
          <p:cNvPicPr/>
          <p:nvPr/>
        </p:nvPicPr>
        <p:blipFill>
          <a:blip r:embed="rId2"/>
          <a:srcRect/>
          <a:stretch>
            <a:fillRect/>
          </a:stretch>
        </p:blipFill>
        <p:spPr>
          <a:xfrm>
            <a:off x="1579118" y="1280160"/>
            <a:ext cx="8902700" cy="5013880"/>
          </a:xfrm>
          <a:prstGeom prst="rect">
            <a:avLst/>
          </a:prstGeom>
          <a:ln>
            <a:solidFill>
              <a:schemeClr val="tx2">
                <a:lumMod val="60000"/>
                <a:lumOff val="40000"/>
              </a:schemeClr>
            </a:solidFill>
          </a:ln>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3.12.17"/>
  <p:tag name="AS_TITLE" val="Spire.Presentation for .NET "/>
  <p:tag name="AS_VERSION" val="2.1.0.0"/>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HTML_SHAPEINFO" val="&lt;ThreeDShapeInfo&gt;&lt;uuid val=&quot;{90764B31-6B7F-4047-8C8A-99BF977DF8A3}&quot;/&gt;&lt;isInvalidForFieldText val=&quot;0&quot;/&gt;&lt;Image&gt;&lt;filename val=&quot;C:\Users\gshaffer.TESTOUT\AppData\Local\Temp\CP86281475988968Session\CPTrustFolder86281475988968\PPTImport86281481533781\data\asimages\{90764B31-6B7F-4047-8C8A-99BF977DF8A3}_1.png&quot;/&gt;&lt;left val=&quot;68&quot;/&gt;&lt;top val=&quot;130&quot;/&gt;&lt;width val=&quot;817&quot;/&gt;&lt;height val=&quot;169&quot;/&gt;&lt;hasText val=&quot;1&quot;/&gt;&lt;/Image&gt;&lt;/ThreeDShapeInfo&gt;"/>
  <p:tag name="PRESENTER_DUMMYTAG" val="&lt;DummyForForceWrite&gt;&lt;/DummyForForceWrite&gt;"/>
  <p:tag name="PRESENTER_SHAPETEXTINFO" val="&lt;ShapeTextInfo&gt;&lt;TableIndex row=&quot;-1&quot; col=&quot;-1&quot;&gt;&lt;linesCount val=&quot;1&quot;/&gt;&lt;lineCharCount val=&quot;13&quot;/&gt;&lt;/TableIndex&gt;&lt;/ShapeTextInfo&gt;"/>
</p:tagLst>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TestOut">
  <a:themeElements>
    <a:clrScheme name="Custom 3">
      <a:dk1>
        <a:srgbClr val="333842"/>
      </a:dk1>
      <a:lt1>
        <a:sysClr val="window" lastClr="FFFFFF"/>
      </a:lt1>
      <a:dk2>
        <a:srgbClr val="4D5763"/>
      </a:dk2>
      <a:lt2>
        <a:srgbClr val="E8E5E3"/>
      </a:lt2>
      <a:accent1>
        <a:srgbClr val="FCBA33"/>
      </a:accent1>
      <a:accent2>
        <a:srgbClr val="FCA100"/>
      </a:accent2>
      <a:accent3>
        <a:srgbClr val="F26E36"/>
      </a:accent3>
      <a:accent4>
        <a:srgbClr val="6691C2"/>
      </a:accent4>
      <a:accent5>
        <a:srgbClr val="007AB3"/>
      </a:accent5>
      <a:accent6>
        <a:srgbClr val="40B480"/>
      </a:accent6>
      <a:hlink>
        <a:srgbClr val="FCBA33"/>
      </a:hlink>
      <a:folHlink>
        <a:srgbClr val="F26E36"/>
      </a:folHlink>
    </a:clrScheme>
    <a:fontScheme name="TestOut">
      <a:majorFont>
        <a:latin typeface="Kepler St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メイリオ"/>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entury Gothic" panose="020B050202020202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メイリオ"/>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tileRect/>
        </a:gradFill>
        <a:gradFill rotWithShape="1">
          <a:gsLst>
            <a:gs pos="0">
              <a:schemeClr val="phClr">
                <a:tint val="98000"/>
                <a:lumMod val="114000"/>
              </a:schemeClr>
            </a:gs>
            <a:gs pos="100000">
              <a:schemeClr val="phClr">
                <a:shade val="90000"/>
                <a:lumMod val="84000"/>
              </a:schemeClr>
            </a:gs>
          </a:gsLst>
          <a:lin ang="5400000" scaled="0"/>
          <a:tileRect/>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tileRect/>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rcRect/>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183</TotalTime>
  <Words>590</Words>
  <Application>Microsoft Office PowerPoint</Application>
  <PresentationFormat>Widescreen</PresentationFormat>
  <Paragraphs>95</Paragraphs>
  <Slides>41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Arial</vt:lpstr>
      <vt:lpstr>Kepler Std</vt:lpstr>
      <vt:lpstr>Wingdings 3</vt:lpstr>
      <vt:lpstr>Pathway Gothic One</vt:lpstr>
      <vt:lpstr>Roboto</vt:lpstr>
      <vt:lpstr>Century Gothic</vt:lpstr>
      <vt:lpstr>TestOut</vt:lpstr>
      <vt:lpstr>Ion Boardroom</vt:lpstr>
      <vt:lpstr>Security Overview</vt:lpstr>
      <vt:lpstr>Key Terms</vt:lpstr>
      <vt:lpstr>Key Terms</vt:lpstr>
      <vt:lpstr>Key Definitions</vt:lpstr>
      <vt:lpstr>Key Definitions</vt:lpstr>
      <vt:lpstr>Security Concepts</vt:lpstr>
      <vt:lpstr>Security Concepts</vt:lpstr>
      <vt:lpstr>Security Concepts</vt:lpstr>
      <vt:lpstr>Security Concepts</vt:lpstr>
      <vt:lpstr>Security Concepts</vt:lpstr>
      <vt:lpstr>Security Concepts</vt:lpstr>
      <vt:lpstr>Security Concepts</vt:lpstr>
      <vt:lpstr>Class Discussion</vt:lpstr>
      <vt:lpstr>Defense Planning</vt:lpstr>
      <vt:lpstr>Key Terms</vt:lpstr>
      <vt:lpstr>Key Definitions</vt:lpstr>
      <vt:lpstr>The Layered Security Model</vt:lpstr>
      <vt:lpstr>The Layered Security Model</vt:lpstr>
      <vt:lpstr>The Layered Security Model</vt:lpstr>
      <vt:lpstr>The Layered Security Model</vt:lpstr>
      <vt:lpstr>The Layered Security Model</vt:lpstr>
      <vt:lpstr>The Layered Security Model</vt:lpstr>
      <vt:lpstr>The Layered Security Model</vt:lpstr>
      <vt:lpstr>The Layered Security Model</vt:lpstr>
      <vt:lpstr>The Layered Security Model</vt:lpstr>
      <vt:lpstr>The Layered Security Model</vt:lpstr>
      <vt:lpstr>The Layered Security Model</vt:lpstr>
      <vt:lpstr>The Layered Security Model</vt:lpstr>
      <vt:lpstr>The Layered Security Model</vt:lpstr>
      <vt:lpstr>The Layered Security Model</vt:lpstr>
      <vt:lpstr>The Layered Security Model</vt:lpstr>
      <vt:lpstr>The Layered Security Model</vt:lpstr>
      <vt:lpstr>The Layered Security Model</vt:lpstr>
      <vt:lpstr>The Layered Security Model</vt:lpstr>
      <vt:lpstr>The Layered Security Model</vt:lpstr>
      <vt:lpstr>The Layered Security Model</vt:lpstr>
      <vt:lpstr>The Layered Security Model</vt:lpstr>
      <vt:lpstr>The Layered Security Model</vt:lpstr>
      <vt:lpstr>User Education</vt:lpstr>
      <vt:lpstr>Essential Security Training</vt:lpstr>
      <vt:lpstr>Class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 Maxwell</dc:creator>
  <cp:lastModifiedBy>Tanner Sorensen</cp:lastModifiedBy>
  <cp:revision>34</cp:revision>
  <dcterms:created xsi:type="dcterms:W3CDTF">2018-06-15T22:57:16Z</dcterms:created>
  <dcterms:modified xsi:type="dcterms:W3CDTF">2022-07-20T16:34:49Z</dcterms:modified>
</cp:coreProperties>
</file>